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7" r:id="rId4"/>
    <p:sldId id="261" r:id="rId5"/>
    <p:sldId id="268" r:id="rId6"/>
    <p:sldId id="264" r:id="rId7"/>
    <p:sldId id="265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2EF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1E3B037-7233-4763-A327-937D44B6ACE4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ADB3A54-E593-4DFD-B48E-DC4418EC72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FD533D-ED07-45E1-86B2-CC6794F3793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C71D993-2869-46D4-A0FB-6E21D11583C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A5F7B-D759-48AF-AC6B-290BE7A57D50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E7C4A-177F-4B38-A595-FF5F9B413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91F02-7504-46C2-A372-ADE5F7E88288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30416-6C6D-4309-9746-4731B0A021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CEBC1-60EE-41A0-AC7A-CE89DC5B19BB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0A5A3-8BC6-428D-8859-A0303169B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FE626-555F-4854-9B9C-623046B8050C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A63B8-1A29-48BC-B82D-D39F0DC68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9B960-3C8C-4664-A110-6200102A7D96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60509-8DB2-4B7A-AD5E-FF711EF18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27F47-9D4D-47FF-B125-8C2CC9DB6B46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3D4C4-543F-4915-B0F8-6E49AF959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987CD-3F67-4060-ABA2-36950A08DB98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C36C8-D7A5-47AC-A0C7-CE01CDAEF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5DBC6-F3ED-463F-9B04-EB632CE25031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EAD92-D46A-4C4E-87F4-613D3294D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5E3C1-A3C7-4821-95C3-7A6B28AA4152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69076-EB01-44A2-8067-A6792C445F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53A82-702D-4777-8502-97F7215969FA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310EF-01BC-4913-BE68-F92A7D1B0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87EDF-2128-4A30-8305-440D9E20B8B2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4ED73-345A-4088-8505-25CA0D81A5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C2FC8E-9BF2-4DF6-99F9-E9C0A52B74F2}" type="datetimeFigureOut">
              <a:rPr lang="en-US"/>
              <a:pPr>
                <a:defRPr/>
              </a:pPr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F5E1DB-F41C-47CC-AFF9-27D215933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288" y="188913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2" name="Picture 2" descr="disability grants banne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04813"/>
            <a:ext cx="8424862" cy="13874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9" name="Picture 8" descr="Twitter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3284984"/>
            <a:ext cx="7165462" cy="26523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63688" y="2132856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182EFA"/>
                </a:solidFill>
                <a:latin typeface="+mn-lt"/>
              </a:rPr>
              <a:t>Grants for the Disabled</a:t>
            </a:r>
            <a:endParaRPr lang="en-GB" sz="5400" b="1" dirty="0">
              <a:solidFill>
                <a:srgbClr val="182EFA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11188" y="476250"/>
            <a:ext cx="8147050" cy="1143000"/>
          </a:xfrm>
          <a:ln w="57150">
            <a:solidFill>
              <a:srgbClr val="92D050"/>
            </a:solidFill>
          </a:ln>
        </p:spPr>
        <p:txBody>
          <a:bodyPr/>
          <a:lstStyle/>
          <a:p>
            <a:r>
              <a:rPr lang="en-GB" sz="4800" b="1" dirty="0" smtClean="0">
                <a:solidFill>
                  <a:srgbClr val="182EFA"/>
                </a:solidFill>
              </a:rPr>
              <a:t>        </a:t>
            </a:r>
            <a:r>
              <a:rPr lang="en-GB" sz="4800" b="1" dirty="0" smtClean="0">
                <a:solidFill>
                  <a:srgbClr val="182EFA"/>
                </a:solidFill>
              </a:rPr>
              <a:t>Who provides Grants?</a:t>
            </a:r>
            <a:endParaRPr lang="en-US" sz="4800" b="1" dirty="0" smtClean="0">
              <a:solidFill>
                <a:srgbClr val="182EFA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692275" y="1916113"/>
            <a:ext cx="6994525" cy="4608512"/>
          </a:xfrm>
          <a:ln w="57150">
            <a:solidFill>
              <a:srgbClr val="92D050"/>
            </a:solidFill>
          </a:ln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Charities and trusts - local and national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Statutory Services - </a:t>
            </a:r>
            <a:r>
              <a:rPr lang="en-GB" dirty="0" smtClean="0"/>
              <a:t>local</a:t>
            </a:r>
            <a:r>
              <a:rPr lang="en-GB" dirty="0" smtClean="0"/>
              <a:t>, regional and national Government </a:t>
            </a:r>
            <a:endParaRPr lang="en-GB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468313" y="188913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67544" y="404664"/>
            <a:ext cx="8353425" cy="1143000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800" b="1" dirty="0" smtClean="0">
                <a:solidFill>
                  <a:srgbClr val="182EFA"/>
                </a:solidFill>
                <a:latin typeface="+mn-lt"/>
                <a:ea typeface="+mj-ea"/>
                <a:cs typeface="+mj-cs"/>
              </a:rPr>
              <a:t>       </a:t>
            </a:r>
            <a:r>
              <a:rPr lang="en-GB" sz="4800" b="1" dirty="0" smtClean="0">
                <a:solidFill>
                  <a:srgbClr val="182EFA"/>
                </a:solidFill>
                <a:latin typeface="+mn-lt"/>
                <a:ea typeface="+mj-ea"/>
                <a:cs typeface="+mj-cs"/>
              </a:rPr>
              <a:t>How to find</a:t>
            </a:r>
            <a:r>
              <a:rPr lang="en-GB" sz="4800" b="1" dirty="0" smtClean="0">
                <a:solidFill>
                  <a:srgbClr val="182EFA"/>
                </a:solidFill>
                <a:latin typeface="+mn-lt"/>
                <a:ea typeface="+mj-ea"/>
                <a:cs typeface="+mj-cs"/>
              </a:rPr>
              <a:t> information</a:t>
            </a:r>
            <a:endParaRPr lang="en-GB" sz="5400" b="1" dirty="0" smtClean="0">
              <a:solidFill>
                <a:srgbClr val="182EFA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5" name="Rectangle 17"/>
          <p:cNvSpPr txBox="1">
            <a:spLocks noChangeArrowheads="1"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GB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288" y="188913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91680" y="1916832"/>
            <a:ext cx="7128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200" dirty="0" smtClean="0">
                <a:latin typeface="+mn-lt"/>
              </a:rPr>
              <a:t> Disability Grants </a:t>
            </a:r>
          </a:p>
          <a:p>
            <a:endParaRPr lang="en-GB" sz="32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latin typeface="+mn-lt"/>
              </a:rPr>
              <a:t> Turn2Us</a:t>
            </a:r>
          </a:p>
          <a:p>
            <a:endParaRPr lang="en-GB" sz="32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latin typeface="+mn-lt"/>
              </a:rPr>
              <a:t> Citizens Advice</a:t>
            </a:r>
          </a:p>
          <a:p>
            <a:endParaRPr lang="en-GB" sz="32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latin typeface="+mn-lt"/>
              </a:rPr>
              <a:t> Local Library </a:t>
            </a:r>
          </a:p>
          <a:p>
            <a:endParaRPr lang="en-GB" sz="32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latin typeface="+mn-lt"/>
              </a:rPr>
              <a:t> Local councils </a:t>
            </a:r>
            <a:endParaRPr lang="en-GB" sz="3200" dirty="0" smtClean="0">
              <a:latin typeface="+mn-lt"/>
            </a:endParaRPr>
          </a:p>
        </p:txBody>
      </p:sp>
      <p:pic>
        <p:nvPicPr>
          <p:cNvPr id="8" name="Picture 7" descr="Tyrrel-fbgraphics-profile2.jpg"/>
          <p:cNvPicPr>
            <a:picLocks noChangeAspect="1"/>
          </p:cNvPicPr>
          <p:nvPr/>
        </p:nvPicPr>
        <p:blipFill>
          <a:blip r:embed="rId2" cstate="print"/>
          <a:srcRect l="4200" t="14314" r="3401" b="5501"/>
          <a:stretch>
            <a:fillRect/>
          </a:stretch>
        </p:blipFill>
        <p:spPr>
          <a:xfrm>
            <a:off x="6444208" y="1772816"/>
            <a:ext cx="1872208" cy="4693612"/>
          </a:xfrm>
          <a:prstGeom prst="rect">
            <a:avLst/>
          </a:prstGeom>
          <a:ln w="28575">
            <a:solidFill>
              <a:srgbClr val="182EFA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353425" cy="1143000"/>
          </a:xfrm>
          <a:ln w="57150">
            <a:solidFill>
              <a:srgbClr val="92D050"/>
            </a:solidFill>
          </a:ln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4800" b="1" dirty="0" smtClean="0">
                <a:solidFill>
                  <a:srgbClr val="182EFA"/>
                </a:solidFill>
                <a:latin typeface="+mn-lt"/>
              </a:rPr>
              <a:t>       What can be funded?  </a:t>
            </a:r>
            <a:endParaRPr lang="en-US" sz="4800" b="1" dirty="0" smtClean="0">
              <a:solidFill>
                <a:srgbClr val="182EFA"/>
              </a:solidFill>
            </a:endParaRPr>
          </a:p>
        </p:txBody>
      </p:sp>
      <p:sp>
        <p:nvSpPr>
          <p:cNvPr id="4099" name="Freeform 2"/>
          <p:cNvSpPr>
            <a:spLocks/>
          </p:cNvSpPr>
          <p:nvPr/>
        </p:nvSpPr>
        <p:spPr bwMode="auto">
          <a:xfrm>
            <a:off x="3707904" y="3068960"/>
            <a:ext cx="2093913" cy="2306638"/>
          </a:xfrm>
          <a:custGeom>
            <a:avLst/>
            <a:gdLst>
              <a:gd name="T0" fmla="*/ 912 w 1690"/>
              <a:gd name="T1" fmla="*/ 202 h 1862"/>
              <a:gd name="T2" fmla="*/ 936 w 1690"/>
              <a:gd name="T3" fmla="*/ 146 h 1862"/>
              <a:gd name="T4" fmla="*/ 990 w 1690"/>
              <a:gd name="T5" fmla="*/ 84 h 1862"/>
              <a:gd name="T6" fmla="*/ 958 w 1690"/>
              <a:gd name="T7" fmla="*/ 30 h 1862"/>
              <a:gd name="T8" fmla="*/ 828 w 1690"/>
              <a:gd name="T9" fmla="*/ 0 h 1862"/>
              <a:gd name="T10" fmla="*/ 712 w 1690"/>
              <a:gd name="T11" fmla="*/ 54 h 1862"/>
              <a:gd name="T12" fmla="*/ 710 w 1690"/>
              <a:gd name="T13" fmla="*/ 112 h 1862"/>
              <a:gd name="T14" fmla="*/ 778 w 1690"/>
              <a:gd name="T15" fmla="*/ 172 h 1862"/>
              <a:gd name="T16" fmla="*/ 756 w 1690"/>
              <a:gd name="T17" fmla="*/ 224 h 1862"/>
              <a:gd name="T18" fmla="*/ 268 w 1690"/>
              <a:gd name="T19" fmla="*/ 514 h 1862"/>
              <a:gd name="T20" fmla="*/ 212 w 1690"/>
              <a:gd name="T21" fmla="*/ 506 h 1862"/>
              <a:gd name="T22" fmla="*/ 196 w 1690"/>
              <a:gd name="T23" fmla="*/ 416 h 1862"/>
              <a:gd name="T24" fmla="*/ 142 w 1690"/>
              <a:gd name="T25" fmla="*/ 388 h 1862"/>
              <a:gd name="T26" fmla="*/ 40 w 1690"/>
              <a:gd name="T27" fmla="*/ 462 h 1862"/>
              <a:gd name="T28" fmla="*/ 0 w 1690"/>
              <a:gd name="T29" fmla="*/ 590 h 1862"/>
              <a:gd name="T30" fmla="*/ 30 w 1690"/>
              <a:gd name="T31" fmla="*/ 644 h 1862"/>
              <a:gd name="T32" fmla="*/ 112 w 1690"/>
              <a:gd name="T33" fmla="*/ 628 h 1862"/>
              <a:gd name="T34" fmla="*/ 172 w 1690"/>
              <a:gd name="T35" fmla="*/ 636 h 1862"/>
              <a:gd name="T36" fmla="*/ 178 w 1690"/>
              <a:gd name="T37" fmla="*/ 1152 h 1862"/>
              <a:gd name="T38" fmla="*/ 172 w 1690"/>
              <a:gd name="T39" fmla="*/ 1236 h 1862"/>
              <a:gd name="T40" fmla="*/ 104 w 1690"/>
              <a:gd name="T41" fmla="*/ 1230 h 1862"/>
              <a:gd name="T42" fmla="*/ 36 w 1690"/>
              <a:gd name="T43" fmla="*/ 1222 h 1862"/>
              <a:gd name="T44" fmla="*/ 6 w 1690"/>
              <a:gd name="T45" fmla="*/ 1302 h 1862"/>
              <a:gd name="T46" fmla="*/ 60 w 1690"/>
              <a:gd name="T47" fmla="*/ 1424 h 1862"/>
              <a:gd name="T48" fmla="*/ 160 w 1690"/>
              <a:gd name="T49" fmla="*/ 1480 h 1862"/>
              <a:gd name="T50" fmla="*/ 204 w 1690"/>
              <a:gd name="T51" fmla="*/ 1442 h 1862"/>
              <a:gd name="T52" fmla="*/ 226 w 1690"/>
              <a:gd name="T53" fmla="*/ 1354 h 1862"/>
              <a:gd name="T54" fmla="*/ 296 w 1690"/>
              <a:gd name="T55" fmla="*/ 1368 h 1862"/>
              <a:gd name="T56" fmla="*/ 766 w 1690"/>
              <a:gd name="T57" fmla="*/ 1644 h 1862"/>
              <a:gd name="T58" fmla="*/ 776 w 1690"/>
              <a:gd name="T59" fmla="*/ 1698 h 1862"/>
              <a:gd name="T60" fmla="*/ 706 w 1690"/>
              <a:gd name="T61" fmla="*/ 1758 h 1862"/>
              <a:gd name="T62" fmla="*/ 718 w 1690"/>
              <a:gd name="T63" fmla="*/ 1818 h 1862"/>
              <a:gd name="T64" fmla="*/ 846 w 1690"/>
              <a:gd name="T65" fmla="*/ 1862 h 1862"/>
              <a:gd name="T66" fmla="*/ 966 w 1690"/>
              <a:gd name="T67" fmla="*/ 1826 h 1862"/>
              <a:gd name="T68" fmla="*/ 990 w 1690"/>
              <a:gd name="T69" fmla="*/ 1766 h 1862"/>
              <a:gd name="T70" fmla="*/ 922 w 1690"/>
              <a:gd name="T71" fmla="*/ 1704 h 1862"/>
              <a:gd name="T72" fmla="*/ 918 w 1690"/>
              <a:gd name="T73" fmla="*/ 1652 h 1862"/>
              <a:gd name="T74" fmla="*/ 1386 w 1690"/>
              <a:gd name="T75" fmla="*/ 1380 h 1862"/>
              <a:gd name="T76" fmla="*/ 1456 w 1690"/>
              <a:gd name="T77" fmla="*/ 1350 h 1862"/>
              <a:gd name="T78" fmla="*/ 1484 w 1690"/>
              <a:gd name="T79" fmla="*/ 1430 h 1862"/>
              <a:gd name="T80" fmla="*/ 1520 w 1690"/>
              <a:gd name="T81" fmla="*/ 1480 h 1862"/>
              <a:gd name="T82" fmla="*/ 1614 w 1690"/>
              <a:gd name="T83" fmla="*/ 1444 h 1862"/>
              <a:gd name="T84" fmla="*/ 1680 w 1690"/>
              <a:gd name="T85" fmla="*/ 1330 h 1862"/>
              <a:gd name="T86" fmla="*/ 1664 w 1690"/>
              <a:gd name="T87" fmla="*/ 1232 h 1862"/>
              <a:gd name="T88" fmla="*/ 1602 w 1690"/>
              <a:gd name="T89" fmla="*/ 1224 h 1862"/>
              <a:gd name="T90" fmla="*/ 1520 w 1690"/>
              <a:gd name="T91" fmla="*/ 1240 h 1862"/>
              <a:gd name="T92" fmla="*/ 1510 w 1690"/>
              <a:gd name="T93" fmla="*/ 1164 h 1862"/>
              <a:gd name="T94" fmla="*/ 1512 w 1690"/>
              <a:gd name="T95" fmla="*/ 634 h 1862"/>
              <a:gd name="T96" fmla="*/ 1562 w 1690"/>
              <a:gd name="T97" fmla="*/ 612 h 1862"/>
              <a:gd name="T98" fmla="*/ 1648 w 1690"/>
              <a:gd name="T99" fmla="*/ 640 h 1862"/>
              <a:gd name="T100" fmla="*/ 1688 w 1690"/>
              <a:gd name="T101" fmla="*/ 590 h 1862"/>
              <a:gd name="T102" fmla="*/ 1660 w 1690"/>
              <a:gd name="T103" fmla="*/ 468 h 1862"/>
              <a:gd name="T104" fmla="*/ 1556 w 1690"/>
              <a:gd name="T105" fmla="*/ 378 h 1862"/>
              <a:gd name="T106" fmla="*/ 1498 w 1690"/>
              <a:gd name="T107" fmla="*/ 400 h 1862"/>
              <a:gd name="T108" fmla="*/ 1482 w 1690"/>
              <a:gd name="T109" fmla="*/ 488 h 1862"/>
              <a:gd name="T110" fmla="*/ 1432 w 1690"/>
              <a:gd name="T111" fmla="*/ 510 h 186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690"/>
              <a:gd name="T169" fmla="*/ 0 h 1862"/>
              <a:gd name="T170" fmla="*/ 1690 w 1690"/>
              <a:gd name="T171" fmla="*/ 1862 h 186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690" h="1862">
                <a:moveTo>
                  <a:pt x="982" y="242"/>
                </a:moveTo>
                <a:lnTo>
                  <a:pt x="982" y="242"/>
                </a:lnTo>
                <a:lnTo>
                  <a:pt x="960" y="236"/>
                </a:lnTo>
                <a:lnTo>
                  <a:pt x="936" y="224"/>
                </a:lnTo>
                <a:lnTo>
                  <a:pt x="926" y="218"/>
                </a:lnTo>
                <a:lnTo>
                  <a:pt x="918" y="212"/>
                </a:lnTo>
                <a:lnTo>
                  <a:pt x="912" y="202"/>
                </a:lnTo>
                <a:lnTo>
                  <a:pt x="910" y="194"/>
                </a:lnTo>
                <a:lnTo>
                  <a:pt x="912" y="182"/>
                </a:lnTo>
                <a:lnTo>
                  <a:pt x="914" y="172"/>
                </a:lnTo>
                <a:lnTo>
                  <a:pt x="918" y="164"/>
                </a:lnTo>
                <a:lnTo>
                  <a:pt x="922" y="158"/>
                </a:lnTo>
                <a:lnTo>
                  <a:pt x="936" y="146"/>
                </a:lnTo>
                <a:lnTo>
                  <a:pt x="950" y="138"/>
                </a:lnTo>
                <a:lnTo>
                  <a:pt x="964" y="130"/>
                </a:lnTo>
                <a:lnTo>
                  <a:pt x="978" y="120"/>
                </a:lnTo>
                <a:lnTo>
                  <a:pt x="982" y="112"/>
                </a:lnTo>
                <a:lnTo>
                  <a:pt x="986" y="104"/>
                </a:lnTo>
                <a:lnTo>
                  <a:pt x="990" y="96"/>
                </a:lnTo>
                <a:lnTo>
                  <a:pt x="990" y="84"/>
                </a:lnTo>
                <a:lnTo>
                  <a:pt x="990" y="72"/>
                </a:lnTo>
                <a:lnTo>
                  <a:pt x="986" y="62"/>
                </a:lnTo>
                <a:lnTo>
                  <a:pt x="982" y="54"/>
                </a:lnTo>
                <a:lnTo>
                  <a:pt x="974" y="44"/>
                </a:lnTo>
                <a:lnTo>
                  <a:pt x="966" y="36"/>
                </a:lnTo>
                <a:lnTo>
                  <a:pt x="958" y="30"/>
                </a:lnTo>
                <a:lnTo>
                  <a:pt x="936" y="18"/>
                </a:lnTo>
                <a:lnTo>
                  <a:pt x="912" y="10"/>
                </a:lnTo>
                <a:lnTo>
                  <a:pt x="888" y="4"/>
                </a:lnTo>
                <a:lnTo>
                  <a:pt x="866" y="0"/>
                </a:lnTo>
                <a:lnTo>
                  <a:pt x="846" y="0"/>
                </a:lnTo>
                <a:lnTo>
                  <a:pt x="828" y="0"/>
                </a:lnTo>
                <a:lnTo>
                  <a:pt x="804" y="4"/>
                </a:lnTo>
                <a:lnTo>
                  <a:pt x="780" y="10"/>
                </a:lnTo>
                <a:lnTo>
                  <a:pt x="756" y="18"/>
                </a:lnTo>
                <a:lnTo>
                  <a:pt x="736" y="30"/>
                </a:lnTo>
                <a:lnTo>
                  <a:pt x="726" y="36"/>
                </a:lnTo>
                <a:lnTo>
                  <a:pt x="718" y="44"/>
                </a:lnTo>
                <a:lnTo>
                  <a:pt x="712" y="54"/>
                </a:lnTo>
                <a:lnTo>
                  <a:pt x="706" y="62"/>
                </a:lnTo>
                <a:lnTo>
                  <a:pt x="704" y="72"/>
                </a:lnTo>
                <a:lnTo>
                  <a:pt x="702" y="84"/>
                </a:lnTo>
                <a:lnTo>
                  <a:pt x="704" y="96"/>
                </a:lnTo>
                <a:lnTo>
                  <a:pt x="706" y="104"/>
                </a:lnTo>
                <a:lnTo>
                  <a:pt x="710" y="112"/>
                </a:lnTo>
                <a:lnTo>
                  <a:pt x="716" y="120"/>
                </a:lnTo>
                <a:lnTo>
                  <a:pt x="728" y="130"/>
                </a:lnTo>
                <a:lnTo>
                  <a:pt x="742" y="138"/>
                </a:lnTo>
                <a:lnTo>
                  <a:pt x="758" y="146"/>
                </a:lnTo>
                <a:lnTo>
                  <a:pt x="770" y="158"/>
                </a:lnTo>
                <a:lnTo>
                  <a:pt x="776" y="164"/>
                </a:lnTo>
                <a:lnTo>
                  <a:pt x="778" y="172"/>
                </a:lnTo>
                <a:lnTo>
                  <a:pt x="782" y="182"/>
                </a:lnTo>
                <a:lnTo>
                  <a:pt x="782" y="194"/>
                </a:lnTo>
                <a:lnTo>
                  <a:pt x="780" y="202"/>
                </a:lnTo>
                <a:lnTo>
                  <a:pt x="774" y="212"/>
                </a:lnTo>
                <a:lnTo>
                  <a:pt x="766" y="218"/>
                </a:lnTo>
                <a:lnTo>
                  <a:pt x="756" y="224"/>
                </a:lnTo>
                <a:lnTo>
                  <a:pt x="734" y="236"/>
                </a:lnTo>
                <a:lnTo>
                  <a:pt x="712" y="242"/>
                </a:lnTo>
                <a:lnTo>
                  <a:pt x="446" y="238"/>
                </a:lnTo>
                <a:lnTo>
                  <a:pt x="306" y="484"/>
                </a:lnTo>
                <a:lnTo>
                  <a:pt x="288" y="500"/>
                </a:lnTo>
                <a:lnTo>
                  <a:pt x="268" y="514"/>
                </a:lnTo>
                <a:lnTo>
                  <a:pt x="258" y="518"/>
                </a:lnTo>
                <a:lnTo>
                  <a:pt x="248" y="522"/>
                </a:lnTo>
                <a:lnTo>
                  <a:pt x="238" y="522"/>
                </a:lnTo>
                <a:lnTo>
                  <a:pt x="230" y="520"/>
                </a:lnTo>
                <a:lnTo>
                  <a:pt x="220" y="514"/>
                </a:lnTo>
                <a:lnTo>
                  <a:pt x="212" y="506"/>
                </a:lnTo>
                <a:lnTo>
                  <a:pt x="208" y="498"/>
                </a:lnTo>
                <a:lnTo>
                  <a:pt x="204" y="490"/>
                </a:lnTo>
                <a:lnTo>
                  <a:pt x="200" y="474"/>
                </a:lnTo>
                <a:lnTo>
                  <a:pt x="200" y="458"/>
                </a:lnTo>
                <a:lnTo>
                  <a:pt x="200" y="442"/>
                </a:lnTo>
                <a:lnTo>
                  <a:pt x="198" y="424"/>
                </a:lnTo>
                <a:lnTo>
                  <a:pt x="196" y="416"/>
                </a:lnTo>
                <a:lnTo>
                  <a:pt x="190" y="410"/>
                </a:lnTo>
                <a:lnTo>
                  <a:pt x="184" y="402"/>
                </a:lnTo>
                <a:lnTo>
                  <a:pt x="174" y="396"/>
                </a:lnTo>
                <a:lnTo>
                  <a:pt x="164" y="390"/>
                </a:lnTo>
                <a:lnTo>
                  <a:pt x="154" y="388"/>
                </a:lnTo>
                <a:lnTo>
                  <a:pt x="142" y="388"/>
                </a:lnTo>
                <a:lnTo>
                  <a:pt x="132" y="390"/>
                </a:lnTo>
                <a:lnTo>
                  <a:pt x="122" y="392"/>
                </a:lnTo>
                <a:lnTo>
                  <a:pt x="110" y="398"/>
                </a:lnTo>
                <a:lnTo>
                  <a:pt x="90" y="410"/>
                </a:lnTo>
                <a:lnTo>
                  <a:pt x="70" y="426"/>
                </a:lnTo>
                <a:lnTo>
                  <a:pt x="54" y="444"/>
                </a:lnTo>
                <a:lnTo>
                  <a:pt x="40" y="462"/>
                </a:lnTo>
                <a:lnTo>
                  <a:pt x="30" y="478"/>
                </a:lnTo>
                <a:lnTo>
                  <a:pt x="20" y="496"/>
                </a:lnTo>
                <a:lnTo>
                  <a:pt x="12" y="516"/>
                </a:lnTo>
                <a:lnTo>
                  <a:pt x="4" y="540"/>
                </a:lnTo>
                <a:lnTo>
                  <a:pt x="0" y="566"/>
                </a:lnTo>
                <a:lnTo>
                  <a:pt x="0" y="590"/>
                </a:lnTo>
                <a:lnTo>
                  <a:pt x="2" y="602"/>
                </a:lnTo>
                <a:lnTo>
                  <a:pt x="4" y="612"/>
                </a:lnTo>
                <a:lnTo>
                  <a:pt x="8" y="622"/>
                </a:lnTo>
                <a:lnTo>
                  <a:pt x="14" y="630"/>
                </a:lnTo>
                <a:lnTo>
                  <a:pt x="20" y="638"/>
                </a:lnTo>
                <a:lnTo>
                  <a:pt x="30" y="644"/>
                </a:lnTo>
                <a:lnTo>
                  <a:pt x="40" y="650"/>
                </a:lnTo>
                <a:lnTo>
                  <a:pt x="50" y="652"/>
                </a:lnTo>
                <a:lnTo>
                  <a:pt x="58" y="652"/>
                </a:lnTo>
                <a:lnTo>
                  <a:pt x="68" y="652"/>
                </a:lnTo>
                <a:lnTo>
                  <a:pt x="82" y="646"/>
                </a:lnTo>
                <a:lnTo>
                  <a:pt x="98" y="638"/>
                </a:lnTo>
                <a:lnTo>
                  <a:pt x="112" y="628"/>
                </a:lnTo>
                <a:lnTo>
                  <a:pt x="128" y="624"/>
                </a:lnTo>
                <a:lnTo>
                  <a:pt x="136" y="622"/>
                </a:lnTo>
                <a:lnTo>
                  <a:pt x="144" y="622"/>
                </a:lnTo>
                <a:lnTo>
                  <a:pt x="154" y="626"/>
                </a:lnTo>
                <a:lnTo>
                  <a:pt x="166" y="630"/>
                </a:lnTo>
                <a:lnTo>
                  <a:pt x="172" y="636"/>
                </a:lnTo>
                <a:lnTo>
                  <a:pt x="176" y="646"/>
                </a:lnTo>
                <a:lnTo>
                  <a:pt x="178" y="656"/>
                </a:lnTo>
                <a:lnTo>
                  <a:pt x="180" y="668"/>
                </a:lnTo>
                <a:lnTo>
                  <a:pt x="176" y="692"/>
                </a:lnTo>
                <a:lnTo>
                  <a:pt x="172" y="714"/>
                </a:lnTo>
                <a:lnTo>
                  <a:pt x="48" y="928"/>
                </a:lnTo>
                <a:lnTo>
                  <a:pt x="178" y="1152"/>
                </a:lnTo>
                <a:lnTo>
                  <a:pt x="184" y="1174"/>
                </a:lnTo>
                <a:lnTo>
                  <a:pt x="186" y="1200"/>
                </a:lnTo>
                <a:lnTo>
                  <a:pt x="186" y="1212"/>
                </a:lnTo>
                <a:lnTo>
                  <a:pt x="184" y="1222"/>
                </a:lnTo>
                <a:lnTo>
                  <a:pt x="178" y="1230"/>
                </a:lnTo>
                <a:lnTo>
                  <a:pt x="172" y="1236"/>
                </a:lnTo>
                <a:lnTo>
                  <a:pt x="162" y="1242"/>
                </a:lnTo>
                <a:lnTo>
                  <a:pt x="152" y="1244"/>
                </a:lnTo>
                <a:lnTo>
                  <a:pt x="142" y="1246"/>
                </a:lnTo>
                <a:lnTo>
                  <a:pt x="134" y="1244"/>
                </a:lnTo>
                <a:lnTo>
                  <a:pt x="118" y="1238"/>
                </a:lnTo>
                <a:lnTo>
                  <a:pt x="104" y="1230"/>
                </a:lnTo>
                <a:lnTo>
                  <a:pt x="90" y="1222"/>
                </a:lnTo>
                <a:lnTo>
                  <a:pt x="74" y="1216"/>
                </a:lnTo>
                <a:lnTo>
                  <a:pt x="66" y="1214"/>
                </a:lnTo>
                <a:lnTo>
                  <a:pt x="56" y="1216"/>
                </a:lnTo>
                <a:lnTo>
                  <a:pt x="48" y="1218"/>
                </a:lnTo>
                <a:lnTo>
                  <a:pt x="36" y="1222"/>
                </a:lnTo>
                <a:lnTo>
                  <a:pt x="28" y="1228"/>
                </a:lnTo>
                <a:lnTo>
                  <a:pt x="20" y="1236"/>
                </a:lnTo>
                <a:lnTo>
                  <a:pt x="14" y="1246"/>
                </a:lnTo>
                <a:lnTo>
                  <a:pt x="10" y="1256"/>
                </a:lnTo>
                <a:lnTo>
                  <a:pt x="8" y="1266"/>
                </a:lnTo>
                <a:lnTo>
                  <a:pt x="6" y="1278"/>
                </a:lnTo>
                <a:lnTo>
                  <a:pt x="6" y="1302"/>
                </a:lnTo>
                <a:lnTo>
                  <a:pt x="12" y="1328"/>
                </a:lnTo>
                <a:lnTo>
                  <a:pt x="18" y="1350"/>
                </a:lnTo>
                <a:lnTo>
                  <a:pt x="26" y="1372"/>
                </a:lnTo>
                <a:lnTo>
                  <a:pt x="36" y="1390"/>
                </a:lnTo>
                <a:lnTo>
                  <a:pt x="46" y="1406"/>
                </a:lnTo>
                <a:lnTo>
                  <a:pt x="60" y="1424"/>
                </a:lnTo>
                <a:lnTo>
                  <a:pt x="78" y="1442"/>
                </a:lnTo>
                <a:lnTo>
                  <a:pt x="96" y="1458"/>
                </a:lnTo>
                <a:lnTo>
                  <a:pt x="118" y="1470"/>
                </a:lnTo>
                <a:lnTo>
                  <a:pt x="128" y="1474"/>
                </a:lnTo>
                <a:lnTo>
                  <a:pt x="138" y="1478"/>
                </a:lnTo>
                <a:lnTo>
                  <a:pt x="150" y="1480"/>
                </a:lnTo>
                <a:lnTo>
                  <a:pt x="160" y="1480"/>
                </a:lnTo>
                <a:lnTo>
                  <a:pt x="170" y="1476"/>
                </a:lnTo>
                <a:lnTo>
                  <a:pt x="180" y="1472"/>
                </a:lnTo>
                <a:lnTo>
                  <a:pt x="190" y="1466"/>
                </a:lnTo>
                <a:lnTo>
                  <a:pt x="196" y="1458"/>
                </a:lnTo>
                <a:lnTo>
                  <a:pt x="202" y="1450"/>
                </a:lnTo>
                <a:lnTo>
                  <a:pt x="204" y="1442"/>
                </a:lnTo>
                <a:lnTo>
                  <a:pt x="208" y="1426"/>
                </a:lnTo>
                <a:lnTo>
                  <a:pt x="208" y="1410"/>
                </a:lnTo>
                <a:lnTo>
                  <a:pt x="208" y="1392"/>
                </a:lnTo>
                <a:lnTo>
                  <a:pt x="210" y="1376"/>
                </a:lnTo>
                <a:lnTo>
                  <a:pt x="214" y="1368"/>
                </a:lnTo>
                <a:lnTo>
                  <a:pt x="218" y="1362"/>
                </a:lnTo>
                <a:lnTo>
                  <a:pt x="226" y="1354"/>
                </a:lnTo>
                <a:lnTo>
                  <a:pt x="236" y="1348"/>
                </a:lnTo>
                <a:lnTo>
                  <a:pt x="244" y="1344"/>
                </a:lnTo>
                <a:lnTo>
                  <a:pt x="254" y="1346"/>
                </a:lnTo>
                <a:lnTo>
                  <a:pt x="264" y="1348"/>
                </a:lnTo>
                <a:lnTo>
                  <a:pt x="276" y="1354"/>
                </a:lnTo>
                <a:lnTo>
                  <a:pt x="296" y="1368"/>
                </a:lnTo>
                <a:lnTo>
                  <a:pt x="312" y="1384"/>
                </a:lnTo>
                <a:lnTo>
                  <a:pt x="448" y="1620"/>
                </a:lnTo>
                <a:lnTo>
                  <a:pt x="712" y="1620"/>
                </a:lnTo>
                <a:lnTo>
                  <a:pt x="734" y="1628"/>
                </a:lnTo>
                <a:lnTo>
                  <a:pt x="756" y="1638"/>
                </a:lnTo>
                <a:lnTo>
                  <a:pt x="766" y="1644"/>
                </a:lnTo>
                <a:lnTo>
                  <a:pt x="774" y="1652"/>
                </a:lnTo>
                <a:lnTo>
                  <a:pt x="780" y="1660"/>
                </a:lnTo>
                <a:lnTo>
                  <a:pt x="782" y="1668"/>
                </a:lnTo>
                <a:lnTo>
                  <a:pt x="782" y="1680"/>
                </a:lnTo>
                <a:lnTo>
                  <a:pt x="778" y="1690"/>
                </a:lnTo>
                <a:lnTo>
                  <a:pt x="776" y="1698"/>
                </a:lnTo>
                <a:lnTo>
                  <a:pt x="770" y="1704"/>
                </a:lnTo>
                <a:lnTo>
                  <a:pt x="758" y="1716"/>
                </a:lnTo>
                <a:lnTo>
                  <a:pt x="742" y="1724"/>
                </a:lnTo>
                <a:lnTo>
                  <a:pt x="728" y="1732"/>
                </a:lnTo>
                <a:lnTo>
                  <a:pt x="716" y="1742"/>
                </a:lnTo>
                <a:lnTo>
                  <a:pt x="710" y="1750"/>
                </a:lnTo>
                <a:lnTo>
                  <a:pt x="706" y="1758"/>
                </a:lnTo>
                <a:lnTo>
                  <a:pt x="704" y="1766"/>
                </a:lnTo>
                <a:lnTo>
                  <a:pt x="702" y="1778"/>
                </a:lnTo>
                <a:lnTo>
                  <a:pt x="704" y="1790"/>
                </a:lnTo>
                <a:lnTo>
                  <a:pt x="706" y="1800"/>
                </a:lnTo>
                <a:lnTo>
                  <a:pt x="712" y="1810"/>
                </a:lnTo>
                <a:lnTo>
                  <a:pt x="718" y="1818"/>
                </a:lnTo>
                <a:lnTo>
                  <a:pt x="726" y="1826"/>
                </a:lnTo>
                <a:lnTo>
                  <a:pt x="736" y="1832"/>
                </a:lnTo>
                <a:lnTo>
                  <a:pt x="756" y="1844"/>
                </a:lnTo>
                <a:lnTo>
                  <a:pt x="780" y="1852"/>
                </a:lnTo>
                <a:lnTo>
                  <a:pt x="804" y="1858"/>
                </a:lnTo>
                <a:lnTo>
                  <a:pt x="828" y="1862"/>
                </a:lnTo>
                <a:lnTo>
                  <a:pt x="846" y="1862"/>
                </a:lnTo>
                <a:lnTo>
                  <a:pt x="866" y="1862"/>
                </a:lnTo>
                <a:lnTo>
                  <a:pt x="888" y="1858"/>
                </a:lnTo>
                <a:lnTo>
                  <a:pt x="912" y="1852"/>
                </a:lnTo>
                <a:lnTo>
                  <a:pt x="936" y="1844"/>
                </a:lnTo>
                <a:lnTo>
                  <a:pt x="958" y="1832"/>
                </a:lnTo>
                <a:lnTo>
                  <a:pt x="966" y="1826"/>
                </a:lnTo>
                <a:lnTo>
                  <a:pt x="974" y="1818"/>
                </a:lnTo>
                <a:lnTo>
                  <a:pt x="982" y="1810"/>
                </a:lnTo>
                <a:lnTo>
                  <a:pt x="986" y="1800"/>
                </a:lnTo>
                <a:lnTo>
                  <a:pt x="990" y="1790"/>
                </a:lnTo>
                <a:lnTo>
                  <a:pt x="990" y="1778"/>
                </a:lnTo>
                <a:lnTo>
                  <a:pt x="990" y="1766"/>
                </a:lnTo>
                <a:lnTo>
                  <a:pt x="986" y="1758"/>
                </a:lnTo>
                <a:lnTo>
                  <a:pt x="982" y="1750"/>
                </a:lnTo>
                <a:lnTo>
                  <a:pt x="978" y="1742"/>
                </a:lnTo>
                <a:lnTo>
                  <a:pt x="964" y="1732"/>
                </a:lnTo>
                <a:lnTo>
                  <a:pt x="950" y="1724"/>
                </a:lnTo>
                <a:lnTo>
                  <a:pt x="936" y="1716"/>
                </a:lnTo>
                <a:lnTo>
                  <a:pt x="922" y="1704"/>
                </a:lnTo>
                <a:lnTo>
                  <a:pt x="918" y="1698"/>
                </a:lnTo>
                <a:lnTo>
                  <a:pt x="914" y="1690"/>
                </a:lnTo>
                <a:lnTo>
                  <a:pt x="912" y="1680"/>
                </a:lnTo>
                <a:lnTo>
                  <a:pt x="910" y="1668"/>
                </a:lnTo>
                <a:lnTo>
                  <a:pt x="912" y="1660"/>
                </a:lnTo>
                <a:lnTo>
                  <a:pt x="918" y="1652"/>
                </a:lnTo>
                <a:lnTo>
                  <a:pt x="926" y="1644"/>
                </a:lnTo>
                <a:lnTo>
                  <a:pt x="936" y="1638"/>
                </a:lnTo>
                <a:lnTo>
                  <a:pt x="960" y="1628"/>
                </a:lnTo>
                <a:lnTo>
                  <a:pt x="982" y="1620"/>
                </a:lnTo>
                <a:lnTo>
                  <a:pt x="1248" y="1620"/>
                </a:lnTo>
                <a:lnTo>
                  <a:pt x="1386" y="1380"/>
                </a:lnTo>
                <a:lnTo>
                  <a:pt x="1402" y="1366"/>
                </a:lnTo>
                <a:lnTo>
                  <a:pt x="1420" y="1354"/>
                </a:lnTo>
                <a:lnTo>
                  <a:pt x="1430" y="1350"/>
                </a:lnTo>
                <a:lnTo>
                  <a:pt x="1440" y="1348"/>
                </a:lnTo>
                <a:lnTo>
                  <a:pt x="1448" y="1348"/>
                </a:lnTo>
                <a:lnTo>
                  <a:pt x="1456" y="1350"/>
                </a:lnTo>
                <a:lnTo>
                  <a:pt x="1464" y="1356"/>
                </a:lnTo>
                <a:lnTo>
                  <a:pt x="1472" y="1364"/>
                </a:lnTo>
                <a:lnTo>
                  <a:pt x="1478" y="1372"/>
                </a:lnTo>
                <a:lnTo>
                  <a:pt x="1480" y="1380"/>
                </a:lnTo>
                <a:lnTo>
                  <a:pt x="1484" y="1396"/>
                </a:lnTo>
                <a:lnTo>
                  <a:pt x="1484" y="1412"/>
                </a:lnTo>
                <a:lnTo>
                  <a:pt x="1484" y="1430"/>
                </a:lnTo>
                <a:lnTo>
                  <a:pt x="1486" y="1446"/>
                </a:lnTo>
                <a:lnTo>
                  <a:pt x="1490" y="1454"/>
                </a:lnTo>
                <a:lnTo>
                  <a:pt x="1494" y="1460"/>
                </a:lnTo>
                <a:lnTo>
                  <a:pt x="1502" y="1468"/>
                </a:lnTo>
                <a:lnTo>
                  <a:pt x="1510" y="1474"/>
                </a:lnTo>
                <a:lnTo>
                  <a:pt x="1520" y="1480"/>
                </a:lnTo>
                <a:lnTo>
                  <a:pt x="1530" y="1482"/>
                </a:lnTo>
                <a:lnTo>
                  <a:pt x="1542" y="1482"/>
                </a:lnTo>
                <a:lnTo>
                  <a:pt x="1552" y="1480"/>
                </a:lnTo>
                <a:lnTo>
                  <a:pt x="1564" y="1478"/>
                </a:lnTo>
                <a:lnTo>
                  <a:pt x="1574" y="1474"/>
                </a:lnTo>
                <a:lnTo>
                  <a:pt x="1594" y="1460"/>
                </a:lnTo>
                <a:lnTo>
                  <a:pt x="1614" y="1444"/>
                </a:lnTo>
                <a:lnTo>
                  <a:pt x="1630" y="1426"/>
                </a:lnTo>
                <a:lnTo>
                  <a:pt x="1644" y="1408"/>
                </a:lnTo>
                <a:lnTo>
                  <a:pt x="1656" y="1392"/>
                </a:lnTo>
                <a:lnTo>
                  <a:pt x="1664" y="1374"/>
                </a:lnTo>
                <a:lnTo>
                  <a:pt x="1672" y="1354"/>
                </a:lnTo>
                <a:lnTo>
                  <a:pt x="1680" y="1330"/>
                </a:lnTo>
                <a:lnTo>
                  <a:pt x="1684" y="1306"/>
                </a:lnTo>
                <a:lnTo>
                  <a:pt x="1684" y="1280"/>
                </a:lnTo>
                <a:lnTo>
                  <a:pt x="1684" y="1270"/>
                </a:lnTo>
                <a:lnTo>
                  <a:pt x="1680" y="1258"/>
                </a:lnTo>
                <a:lnTo>
                  <a:pt x="1676" y="1248"/>
                </a:lnTo>
                <a:lnTo>
                  <a:pt x="1670" y="1240"/>
                </a:lnTo>
                <a:lnTo>
                  <a:pt x="1664" y="1232"/>
                </a:lnTo>
                <a:lnTo>
                  <a:pt x="1654" y="1226"/>
                </a:lnTo>
                <a:lnTo>
                  <a:pt x="1644" y="1220"/>
                </a:lnTo>
                <a:lnTo>
                  <a:pt x="1634" y="1218"/>
                </a:lnTo>
                <a:lnTo>
                  <a:pt x="1626" y="1218"/>
                </a:lnTo>
                <a:lnTo>
                  <a:pt x="1618" y="1218"/>
                </a:lnTo>
                <a:lnTo>
                  <a:pt x="1602" y="1224"/>
                </a:lnTo>
                <a:lnTo>
                  <a:pt x="1588" y="1234"/>
                </a:lnTo>
                <a:lnTo>
                  <a:pt x="1572" y="1242"/>
                </a:lnTo>
                <a:lnTo>
                  <a:pt x="1558" y="1248"/>
                </a:lnTo>
                <a:lnTo>
                  <a:pt x="1548" y="1248"/>
                </a:lnTo>
                <a:lnTo>
                  <a:pt x="1540" y="1248"/>
                </a:lnTo>
                <a:lnTo>
                  <a:pt x="1530" y="1244"/>
                </a:lnTo>
                <a:lnTo>
                  <a:pt x="1520" y="1240"/>
                </a:lnTo>
                <a:lnTo>
                  <a:pt x="1514" y="1234"/>
                </a:lnTo>
                <a:lnTo>
                  <a:pt x="1508" y="1226"/>
                </a:lnTo>
                <a:lnTo>
                  <a:pt x="1506" y="1218"/>
                </a:lnTo>
                <a:lnTo>
                  <a:pt x="1506" y="1208"/>
                </a:lnTo>
                <a:lnTo>
                  <a:pt x="1506" y="1186"/>
                </a:lnTo>
                <a:lnTo>
                  <a:pt x="1510" y="1164"/>
                </a:lnTo>
                <a:lnTo>
                  <a:pt x="1648" y="928"/>
                </a:lnTo>
                <a:lnTo>
                  <a:pt x="1516" y="700"/>
                </a:lnTo>
                <a:lnTo>
                  <a:pt x="1512" y="678"/>
                </a:lnTo>
                <a:lnTo>
                  <a:pt x="1510" y="656"/>
                </a:lnTo>
                <a:lnTo>
                  <a:pt x="1510" y="644"/>
                </a:lnTo>
                <a:lnTo>
                  <a:pt x="1512" y="634"/>
                </a:lnTo>
                <a:lnTo>
                  <a:pt x="1518" y="626"/>
                </a:lnTo>
                <a:lnTo>
                  <a:pt x="1524" y="620"/>
                </a:lnTo>
                <a:lnTo>
                  <a:pt x="1534" y="616"/>
                </a:lnTo>
                <a:lnTo>
                  <a:pt x="1544" y="612"/>
                </a:lnTo>
                <a:lnTo>
                  <a:pt x="1552" y="612"/>
                </a:lnTo>
                <a:lnTo>
                  <a:pt x="1562" y="612"/>
                </a:lnTo>
                <a:lnTo>
                  <a:pt x="1576" y="618"/>
                </a:lnTo>
                <a:lnTo>
                  <a:pt x="1592" y="626"/>
                </a:lnTo>
                <a:lnTo>
                  <a:pt x="1606" y="636"/>
                </a:lnTo>
                <a:lnTo>
                  <a:pt x="1622" y="642"/>
                </a:lnTo>
                <a:lnTo>
                  <a:pt x="1630" y="642"/>
                </a:lnTo>
                <a:lnTo>
                  <a:pt x="1638" y="642"/>
                </a:lnTo>
                <a:lnTo>
                  <a:pt x="1648" y="640"/>
                </a:lnTo>
                <a:lnTo>
                  <a:pt x="1658" y="634"/>
                </a:lnTo>
                <a:lnTo>
                  <a:pt x="1668" y="628"/>
                </a:lnTo>
                <a:lnTo>
                  <a:pt x="1676" y="620"/>
                </a:lnTo>
                <a:lnTo>
                  <a:pt x="1682" y="612"/>
                </a:lnTo>
                <a:lnTo>
                  <a:pt x="1686" y="602"/>
                </a:lnTo>
                <a:lnTo>
                  <a:pt x="1688" y="590"/>
                </a:lnTo>
                <a:lnTo>
                  <a:pt x="1690" y="580"/>
                </a:lnTo>
                <a:lnTo>
                  <a:pt x="1688" y="554"/>
                </a:lnTo>
                <a:lnTo>
                  <a:pt x="1684" y="530"/>
                </a:lnTo>
                <a:lnTo>
                  <a:pt x="1678" y="506"/>
                </a:lnTo>
                <a:lnTo>
                  <a:pt x="1668" y="486"/>
                </a:lnTo>
                <a:lnTo>
                  <a:pt x="1660" y="468"/>
                </a:lnTo>
                <a:lnTo>
                  <a:pt x="1650" y="452"/>
                </a:lnTo>
                <a:lnTo>
                  <a:pt x="1636" y="434"/>
                </a:lnTo>
                <a:lnTo>
                  <a:pt x="1618" y="416"/>
                </a:lnTo>
                <a:lnTo>
                  <a:pt x="1598" y="400"/>
                </a:lnTo>
                <a:lnTo>
                  <a:pt x="1578" y="386"/>
                </a:lnTo>
                <a:lnTo>
                  <a:pt x="1568" y="382"/>
                </a:lnTo>
                <a:lnTo>
                  <a:pt x="1556" y="378"/>
                </a:lnTo>
                <a:lnTo>
                  <a:pt x="1546" y="378"/>
                </a:lnTo>
                <a:lnTo>
                  <a:pt x="1536" y="378"/>
                </a:lnTo>
                <a:lnTo>
                  <a:pt x="1524" y="380"/>
                </a:lnTo>
                <a:lnTo>
                  <a:pt x="1514" y="386"/>
                </a:lnTo>
                <a:lnTo>
                  <a:pt x="1506" y="392"/>
                </a:lnTo>
                <a:lnTo>
                  <a:pt x="1498" y="400"/>
                </a:lnTo>
                <a:lnTo>
                  <a:pt x="1494" y="406"/>
                </a:lnTo>
                <a:lnTo>
                  <a:pt x="1490" y="414"/>
                </a:lnTo>
                <a:lnTo>
                  <a:pt x="1488" y="430"/>
                </a:lnTo>
                <a:lnTo>
                  <a:pt x="1488" y="448"/>
                </a:lnTo>
                <a:lnTo>
                  <a:pt x="1488" y="464"/>
                </a:lnTo>
                <a:lnTo>
                  <a:pt x="1486" y="480"/>
                </a:lnTo>
                <a:lnTo>
                  <a:pt x="1482" y="488"/>
                </a:lnTo>
                <a:lnTo>
                  <a:pt x="1476" y="496"/>
                </a:lnTo>
                <a:lnTo>
                  <a:pt x="1470" y="502"/>
                </a:lnTo>
                <a:lnTo>
                  <a:pt x="1460" y="510"/>
                </a:lnTo>
                <a:lnTo>
                  <a:pt x="1452" y="512"/>
                </a:lnTo>
                <a:lnTo>
                  <a:pt x="1442" y="512"/>
                </a:lnTo>
                <a:lnTo>
                  <a:pt x="1432" y="510"/>
                </a:lnTo>
                <a:lnTo>
                  <a:pt x="1422" y="504"/>
                </a:lnTo>
                <a:lnTo>
                  <a:pt x="1404" y="490"/>
                </a:lnTo>
                <a:lnTo>
                  <a:pt x="1386" y="476"/>
                </a:lnTo>
                <a:lnTo>
                  <a:pt x="1246" y="236"/>
                </a:lnTo>
                <a:lnTo>
                  <a:pt x="982" y="242"/>
                </a:lnTo>
                <a:close/>
              </a:path>
            </a:pathLst>
          </a:custGeom>
          <a:solidFill>
            <a:srgbClr val="A1C6F7"/>
          </a:solidFill>
          <a:ln w="3810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0" name="Freeform 3"/>
          <p:cNvSpPr>
            <a:spLocks/>
          </p:cNvSpPr>
          <p:nvPr/>
        </p:nvSpPr>
        <p:spPr bwMode="auto">
          <a:xfrm>
            <a:off x="3729038" y="5081588"/>
            <a:ext cx="2020887" cy="1717675"/>
          </a:xfrm>
          <a:custGeom>
            <a:avLst/>
            <a:gdLst>
              <a:gd name="T0" fmla="*/ 1602 w 1632"/>
              <a:gd name="T1" fmla="*/ 382 h 1386"/>
              <a:gd name="T2" fmla="*/ 1624 w 1632"/>
              <a:gd name="T3" fmla="*/ 360 h 1386"/>
              <a:gd name="T4" fmla="*/ 1632 w 1632"/>
              <a:gd name="T5" fmla="*/ 302 h 1386"/>
              <a:gd name="T6" fmla="*/ 1602 w 1632"/>
              <a:gd name="T7" fmla="*/ 216 h 1386"/>
              <a:gd name="T8" fmla="*/ 1570 w 1632"/>
              <a:gd name="T9" fmla="*/ 172 h 1386"/>
              <a:gd name="T10" fmla="*/ 1504 w 1632"/>
              <a:gd name="T11" fmla="*/ 128 h 1386"/>
              <a:gd name="T12" fmla="*/ 1474 w 1632"/>
              <a:gd name="T13" fmla="*/ 128 h 1386"/>
              <a:gd name="T14" fmla="*/ 1444 w 1632"/>
              <a:gd name="T15" fmla="*/ 148 h 1386"/>
              <a:gd name="T16" fmla="*/ 1434 w 1632"/>
              <a:gd name="T17" fmla="*/ 196 h 1386"/>
              <a:gd name="T18" fmla="*/ 1422 w 1632"/>
              <a:gd name="T19" fmla="*/ 244 h 1386"/>
              <a:gd name="T20" fmla="*/ 1400 w 1632"/>
              <a:gd name="T21" fmla="*/ 260 h 1386"/>
              <a:gd name="T22" fmla="*/ 1376 w 1632"/>
              <a:gd name="T23" fmla="*/ 258 h 1386"/>
              <a:gd name="T24" fmla="*/ 1200 w 1632"/>
              <a:gd name="T25" fmla="*/ 0 h 1386"/>
              <a:gd name="T26" fmla="*/ 890 w 1632"/>
              <a:gd name="T27" fmla="*/ 18 h 1386"/>
              <a:gd name="T28" fmla="*/ 864 w 1632"/>
              <a:gd name="T29" fmla="*/ 48 h 1386"/>
              <a:gd name="T30" fmla="*/ 872 w 1632"/>
              <a:gd name="T31" fmla="*/ 78 h 1386"/>
              <a:gd name="T32" fmla="*/ 918 w 1632"/>
              <a:gd name="T33" fmla="*/ 112 h 1386"/>
              <a:gd name="T34" fmla="*/ 944 w 1632"/>
              <a:gd name="T35" fmla="*/ 146 h 1386"/>
              <a:gd name="T36" fmla="*/ 940 w 1632"/>
              <a:gd name="T37" fmla="*/ 180 h 1386"/>
              <a:gd name="T38" fmla="*/ 912 w 1632"/>
              <a:gd name="T39" fmla="*/ 212 h 1386"/>
              <a:gd name="T40" fmla="*/ 820 w 1632"/>
              <a:gd name="T41" fmla="*/ 242 h 1386"/>
              <a:gd name="T42" fmla="*/ 758 w 1632"/>
              <a:gd name="T43" fmla="*/ 238 h 1386"/>
              <a:gd name="T44" fmla="*/ 680 w 1632"/>
              <a:gd name="T45" fmla="*/ 206 h 1386"/>
              <a:gd name="T46" fmla="*/ 658 w 1632"/>
              <a:gd name="T47" fmla="*/ 170 h 1386"/>
              <a:gd name="T48" fmla="*/ 660 w 1632"/>
              <a:gd name="T49" fmla="*/ 138 h 1386"/>
              <a:gd name="T50" fmla="*/ 696 w 1632"/>
              <a:gd name="T51" fmla="*/ 104 h 1386"/>
              <a:gd name="T52" fmla="*/ 732 w 1632"/>
              <a:gd name="T53" fmla="*/ 70 h 1386"/>
              <a:gd name="T54" fmla="*/ 734 w 1632"/>
              <a:gd name="T55" fmla="*/ 40 h 1386"/>
              <a:gd name="T56" fmla="*/ 688 w 1632"/>
              <a:gd name="T57" fmla="*/ 8 h 1386"/>
              <a:gd name="T58" fmla="*/ 248 w 1632"/>
              <a:gd name="T59" fmla="*/ 268 h 1386"/>
              <a:gd name="T60" fmla="*/ 242 w 1632"/>
              <a:gd name="T61" fmla="*/ 336 h 1386"/>
              <a:gd name="T62" fmla="*/ 264 w 1632"/>
              <a:gd name="T63" fmla="*/ 356 h 1386"/>
              <a:gd name="T64" fmla="*/ 308 w 1632"/>
              <a:gd name="T65" fmla="*/ 352 h 1386"/>
              <a:gd name="T66" fmla="*/ 360 w 1632"/>
              <a:gd name="T67" fmla="*/ 328 h 1386"/>
              <a:gd name="T68" fmla="*/ 390 w 1632"/>
              <a:gd name="T69" fmla="*/ 336 h 1386"/>
              <a:gd name="T70" fmla="*/ 416 w 1632"/>
              <a:gd name="T71" fmla="*/ 368 h 1386"/>
              <a:gd name="T72" fmla="*/ 414 w 1632"/>
              <a:gd name="T73" fmla="*/ 440 h 1386"/>
              <a:gd name="T74" fmla="*/ 390 w 1632"/>
              <a:gd name="T75" fmla="*/ 502 h 1386"/>
              <a:gd name="T76" fmla="*/ 330 w 1632"/>
              <a:gd name="T77" fmla="*/ 570 h 1386"/>
              <a:gd name="T78" fmla="*/ 276 w 1632"/>
              <a:gd name="T79" fmla="*/ 592 h 1386"/>
              <a:gd name="T80" fmla="*/ 246 w 1632"/>
              <a:gd name="T81" fmla="*/ 586 h 1386"/>
              <a:gd name="T82" fmla="*/ 222 w 1632"/>
              <a:gd name="T83" fmla="*/ 556 h 1386"/>
              <a:gd name="T84" fmla="*/ 216 w 1632"/>
              <a:gd name="T85" fmla="*/ 490 h 1386"/>
              <a:gd name="T86" fmla="*/ 190 w 1632"/>
              <a:gd name="T87" fmla="*/ 460 h 1386"/>
              <a:gd name="T88" fmla="*/ 162 w 1632"/>
              <a:gd name="T89" fmla="*/ 462 h 1386"/>
              <a:gd name="T90" fmla="*/ 4 w 1632"/>
              <a:gd name="T91" fmla="*/ 688 h 1386"/>
              <a:gd name="T92" fmla="*/ 1200 w 1632"/>
              <a:gd name="T93" fmla="*/ 1386 h 1386"/>
              <a:gd name="T94" fmla="*/ 1458 w 1632"/>
              <a:gd name="T95" fmla="*/ 448 h 1386"/>
              <a:gd name="T96" fmla="*/ 1456 w 1632"/>
              <a:gd name="T97" fmla="*/ 382 h 1386"/>
              <a:gd name="T98" fmla="*/ 1482 w 1632"/>
              <a:gd name="T99" fmla="*/ 362 h 1386"/>
              <a:gd name="T100" fmla="*/ 1518 w 1632"/>
              <a:gd name="T101" fmla="*/ 364 h 1386"/>
              <a:gd name="T102" fmla="*/ 1576 w 1632"/>
              <a:gd name="T103" fmla="*/ 390 h 138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632"/>
              <a:gd name="T157" fmla="*/ 0 h 1386"/>
              <a:gd name="T158" fmla="*/ 1632 w 1632"/>
              <a:gd name="T159" fmla="*/ 1386 h 138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632" h="1386">
                <a:moveTo>
                  <a:pt x="1576" y="390"/>
                </a:moveTo>
                <a:lnTo>
                  <a:pt x="1576" y="390"/>
                </a:lnTo>
                <a:lnTo>
                  <a:pt x="1588" y="388"/>
                </a:lnTo>
                <a:lnTo>
                  <a:pt x="1602" y="382"/>
                </a:lnTo>
                <a:lnTo>
                  <a:pt x="1610" y="376"/>
                </a:lnTo>
                <a:lnTo>
                  <a:pt x="1618" y="368"/>
                </a:lnTo>
                <a:lnTo>
                  <a:pt x="1624" y="360"/>
                </a:lnTo>
                <a:lnTo>
                  <a:pt x="1628" y="350"/>
                </a:lnTo>
                <a:lnTo>
                  <a:pt x="1630" y="338"/>
                </a:lnTo>
                <a:lnTo>
                  <a:pt x="1632" y="328"/>
                </a:lnTo>
                <a:lnTo>
                  <a:pt x="1632" y="302"/>
                </a:lnTo>
                <a:lnTo>
                  <a:pt x="1626" y="278"/>
                </a:lnTo>
                <a:lnTo>
                  <a:pt x="1620" y="254"/>
                </a:lnTo>
                <a:lnTo>
                  <a:pt x="1612" y="234"/>
                </a:lnTo>
                <a:lnTo>
                  <a:pt x="1602" y="216"/>
                </a:lnTo>
                <a:lnTo>
                  <a:pt x="1594" y="202"/>
                </a:lnTo>
                <a:lnTo>
                  <a:pt x="1584" y="188"/>
                </a:lnTo>
                <a:lnTo>
                  <a:pt x="1570" y="172"/>
                </a:lnTo>
                <a:lnTo>
                  <a:pt x="1556" y="158"/>
                </a:lnTo>
                <a:lnTo>
                  <a:pt x="1540" y="146"/>
                </a:lnTo>
                <a:lnTo>
                  <a:pt x="1522" y="136"/>
                </a:lnTo>
                <a:lnTo>
                  <a:pt x="1504" y="128"/>
                </a:lnTo>
                <a:lnTo>
                  <a:pt x="1496" y="126"/>
                </a:lnTo>
                <a:lnTo>
                  <a:pt x="1486" y="126"/>
                </a:lnTo>
                <a:lnTo>
                  <a:pt x="1474" y="128"/>
                </a:lnTo>
                <a:lnTo>
                  <a:pt x="1460" y="134"/>
                </a:lnTo>
                <a:lnTo>
                  <a:pt x="1452" y="140"/>
                </a:lnTo>
                <a:lnTo>
                  <a:pt x="1444" y="148"/>
                </a:lnTo>
                <a:lnTo>
                  <a:pt x="1440" y="154"/>
                </a:lnTo>
                <a:lnTo>
                  <a:pt x="1436" y="162"/>
                </a:lnTo>
                <a:lnTo>
                  <a:pt x="1434" y="178"/>
                </a:lnTo>
                <a:lnTo>
                  <a:pt x="1434" y="196"/>
                </a:lnTo>
                <a:lnTo>
                  <a:pt x="1434" y="212"/>
                </a:lnTo>
                <a:lnTo>
                  <a:pt x="1432" y="228"/>
                </a:lnTo>
                <a:lnTo>
                  <a:pt x="1428" y="236"/>
                </a:lnTo>
                <a:lnTo>
                  <a:pt x="1422" y="244"/>
                </a:lnTo>
                <a:lnTo>
                  <a:pt x="1416" y="250"/>
                </a:lnTo>
                <a:lnTo>
                  <a:pt x="1406" y="258"/>
                </a:lnTo>
                <a:lnTo>
                  <a:pt x="1400" y="260"/>
                </a:lnTo>
                <a:lnTo>
                  <a:pt x="1392" y="260"/>
                </a:lnTo>
                <a:lnTo>
                  <a:pt x="1384" y="260"/>
                </a:lnTo>
                <a:lnTo>
                  <a:pt x="1376" y="258"/>
                </a:lnTo>
                <a:lnTo>
                  <a:pt x="1360" y="248"/>
                </a:lnTo>
                <a:lnTo>
                  <a:pt x="1344" y="236"/>
                </a:lnTo>
                <a:lnTo>
                  <a:pt x="1330" y="224"/>
                </a:lnTo>
                <a:lnTo>
                  <a:pt x="1200" y="0"/>
                </a:lnTo>
                <a:lnTo>
                  <a:pt x="936" y="0"/>
                </a:lnTo>
                <a:lnTo>
                  <a:pt x="914" y="8"/>
                </a:lnTo>
                <a:lnTo>
                  <a:pt x="890" y="18"/>
                </a:lnTo>
                <a:lnTo>
                  <a:pt x="880" y="24"/>
                </a:lnTo>
                <a:lnTo>
                  <a:pt x="872" y="32"/>
                </a:lnTo>
                <a:lnTo>
                  <a:pt x="866" y="40"/>
                </a:lnTo>
                <a:lnTo>
                  <a:pt x="864" y="48"/>
                </a:lnTo>
                <a:lnTo>
                  <a:pt x="866" y="60"/>
                </a:lnTo>
                <a:lnTo>
                  <a:pt x="868" y="70"/>
                </a:lnTo>
                <a:lnTo>
                  <a:pt x="872" y="78"/>
                </a:lnTo>
                <a:lnTo>
                  <a:pt x="876" y="84"/>
                </a:lnTo>
                <a:lnTo>
                  <a:pt x="890" y="96"/>
                </a:lnTo>
                <a:lnTo>
                  <a:pt x="904" y="104"/>
                </a:lnTo>
                <a:lnTo>
                  <a:pt x="918" y="112"/>
                </a:lnTo>
                <a:lnTo>
                  <a:pt x="932" y="122"/>
                </a:lnTo>
                <a:lnTo>
                  <a:pt x="936" y="130"/>
                </a:lnTo>
                <a:lnTo>
                  <a:pt x="940" y="138"/>
                </a:lnTo>
                <a:lnTo>
                  <a:pt x="944" y="146"/>
                </a:lnTo>
                <a:lnTo>
                  <a:pt x="944" y="158"/>
                </a:lnTo>
                <a:lnTo>
                  <a:pt x="944" y="170"/>
                </a:lnTo>
                <a:lnTo>
                  <a:pt x="940" y="180"/>
                </a:lnTo>
                <a:lnTo>
                  <a:pt x="936" y="190"/>
                </a:lnTo>
                <a:lnTo>
                  <a:pt x="928" y="198"/>
                </a:lnTo>
                <a:lnTo>
                  <a:pt x="920" y="206"/>
                </a:lnTo>
                <a:lnTo>
                  <a:pt x="912" y="212"/>
                </a:lnTo>
                <a:lnTo>
                  <a:pt x="890" y="224"/>
                </a:lnTo>
                <a:lnTo>
                  <a:pt x="866" y="232"/>
                </a:lnTo>
                <a:lnTo>
                  <a:pt x="842" y="238"/>
                </a:lnTo>
                <a:lnTo>
                  <a:pt x="820" y="242"/>
                </a:lnTo>
                <a:lnTo>
                  <a:pt x="800" y="242"/>
                </a:lnTo>
                <a:lnTo>
                  <a:pt x="782" y="242"/>
                </a:lnTo>
                <a:lnTo>
                  <a:pt x="758" y="238"/>
                </a:lnTo>
                <a:lnTo>
                  <a:pt x="734" y="232"/>
                </a:lnTo>
                <a:lnTo>
                  <a:pt x="710" y="224"/>
                </a:lnTo>
                <a:lnTo>
                  <a:pt x="690" y="212"/>
                </a:lnTo>
                <a:lnTo>
                  <a:pt x="680" y="206"/>
                </a:lnTo>
                <a:lnTo>
                  <a:pt x="672" y="198"/>
                </a:lnTo>
                <a:lnTo>
                  <a:pt x="666" y="190"/>
                </a:lnTo>
                <a:lnTo>
                  <a:pt x="660" y="180"/>
                </a:lnTo>
                <a:lnTo>
                  <a:pt x="658" y="170"/>
                </a:lnTo>
                <a:lnTo>
                  <a:pt x="656" y="158"/>
                </a:lnTo>
                <a:lnTo>
                  <a:pt x="658" y="146"/>
                </a:lnTo>
                <a:lnTo>
                  <a:pt x="660" y="138"/>
                </a:lnTo>
                <a:lnTo>
                  <a:pt x="664" y="130"/>
                </a:lnTo>
                <a:lnTo>
                  <a:pt x="670" y="122"/>
                </a:lnTo>
                <a:lnTo>
                  <a:pt x="682" y="112"/>
                </a:lnTo>
                <a:lnTo>
                  <a:pt x="696" y="104"/>
                </a:lnTo>
                <a:lnTo>
                  <a:pt x="712" y="96"/>
                </a:lnTo>
                <a:lnTo>
                  <a:pt x="724" y="84"/>
                </a:lnTo>
                <a:lnTo>
                  <a:pt x="730" y="78"/>
                </a:lnTo>
                <a:lnTo>
                  <a:pt x="732" y="70"/>
                </a:lnTo>
                <a:lnTo>
                  <a:pt x="736" y="60"/>
                </a:lnTo>
                <a:lnTo>
                  <a:pt x="736" y="48"/>
                </a:lnTo>
                <a:lnTo>
                  <a:pt x="734" y="40"/>
                </a:lnTo>
                <a:lnTo>
                  <a:pt x="728" y="32"/>
                </a:lnTo>
                <a:lnTo>
                  <a:pt x="720" y="24"/>
                </a:lnTo>
                <a:lnTo>
                  <a:pt x="710" y="18"/>
                </a:lnTo>
                <a:lnTo>
                  <a:pt x="688" y="8"/>
                </a:lnTo>
                <a:lnTo>
                  <a:pt x="666" y="0"/>
                </a:lnTo>
                <a:lnTo>
                  <a:pt x="402" y="0"/>
                </a:lnTo>
                <a:lnTo>
                  <a:pt x="248" y="268"/>
                </a:lnTo>
                <a:lnTo>
                  <a:pt x="242" y="290"/>
                </a:lnTo>
                <a:lnTo>
                  <a:pt x="240" y="314"/>
                </a:lnTo>
                <a:lnTo>
                  <a:pt x="240" y="326"/>
                </a:lnTo>
                <a:lnTo>
                  <a:pt x="242" y="336"/>
                </a:lnTo>
                <a:lnTo>
                  <a:pt x="248" y="344"/>
                </a:lnTo>
                <a:lnTo>
                  <a:pt x="254" y="350"/>
                </a:lnTo>
                <a:lnTo>
                  <a:pt x="264" y="356"/>
                </a:lnTo>
                <a:lnTo>
                  <a:pt x="274" y="358"/>
                </a:lnTo>
                <a:lnTo>
                  <a:pt x="284" y="358"/>
                </a:lnTo>
                <a:lnTo>
                  <a:pt x="292" y="358"/>
                </a:lnTo>
                <a:lnTo>
                  <a:pt x="308" y="352"/>
                </a:lnTo>
                <a:lnTo>
                  <a:pt x="322" y="344"/>
                </a:lnTo>
                <a:lnTo>
                  <a:pt x="336" y="336"/>
                </a:lnTo>
                <a:lnTo>
                  <a:pt x="352" y="330"/>
                </a:lnTo>
                <a:lnTo>
                  <a:pt x="360" y="328"/>
                </a:lnTo>
                <a:lnTo>
                  <a:pt x="370" y="328"/>
                </a:lnTo>
                <a:lnTo>
                  <a:pt x="378" y="332"/>
                </a:lnTo>
                <a:lnTo>
                  <a:pt x="390" y="336"/>
                </a:lnTo>
                <a:lnTo>
                  <a:pt x="398" y="342"/>
                </a:lnTo>
                <a:lnTo>
                  <a:pt x="406" y="350"/>
                </a:lnTo>
                <a:lnTo>
                  <a:pt x="412" y="358"/>
                </a:lnTo>
                <a:lnTo>
                  <a:pt x="416" y="368"/>
                </a:lnTo>
                <a:lnTo>
                  <a:pt x="418" y="380"/>
                </a:lnTo>
                <a:lnTo>
                  <a:pt x="420" y="392"/>
                </a:lnTo>
                <a:lnTo>
                  <a:pt x="418" y="416"/>
                </a:lnTo>
                <a:lnTo>
                  <a:pt x="414" y="440"/>
                </a:lnTo>
                <a:lnTo>
                  <a:pt x="408" y="464"/>
                </a:lnTo>
                <a:lnTo>
                  <a:pt x="400" y="486"/>
                </a:lnTo>
                <a:lnTo>
                  <a:pt x="390" y="502"/>
                </a:lnTo>
                <a:lnTo>
                  <a:pt x="380" y="518"/>
                </a:lnTo>
                <a:lnTo>
                  <a:pt x="366" y="536"/>
                </a:lnTo>
                <a:lnTo>
                  <a:pt x="348" y="554"/>
                </a:lnTo>
                <a:lnTo>
                  <a:pt x="330" y="570"/>
                </a:lnTo>
                <a:lnTo>
                  <a:pt x="308" y="584"/>
                </a:lnTo>
                <a:lnTo>
                  <a:pt x="298" y="588"/>
                </a:lnTo>
                <a:lnTo>
                  <a:pt x="288" y="592"/>
                </a:lnTo>
                <a:lnTo>
                  <a:pt x="276" y="592"/>
                </a:lnTo>
                <a:lnTo>
                  <a:pt x="266" y="592"/>
                </a:lnTo>
                <a:lnTo>
                  <a:pt x="256" y="590"/>
                </a:lnTo>
                <a:lnTo>
                  <a:pt x="246" y="586"/>
                </a:lnTo>
                <a:lnTo>
                  <a:pt x="236" y="578"/>
                </a:lnTo>
                <a:lnTo>
                  <a:pt x="230" y="572"/>
                </a:lnTo>
                <a:lnTo>
                  <a:pt x="224" y="564"/>
                </a:lnTo>
                <a:lnTo>
                  <a:pt x="222" y="556"/>
                </a:lnTo>
                <a:lnTo>
                  <a:pt x="218" y="540"/>
                </a:lnTo>
                <a:lnTo>
                  <a:pt x="218" y="522"/>
                </a:lnTo>
                <a:lnTo>
                  <a:pt x="218" y="506"/>
                </a:lnTo>
                <a:lnTo>
                  <a:pt x="216" y="490"/>
                </a:lnTo>
                <a:lnTo>
                  <a:pt x="212" y="482"/>
                </a:lnTo>
                <a:lnTo>
                  <a:pt x="206" y="474"/>
                </a:lnTo>
                <a:lnTo>
                  <a:pt x="200" y="468"/>
                </a:lnTo>
                <a:lnTo>
                  <a:pt x="190" y="460"/>
                </a:lnTo>
                <a:lnTo>
                  <a:pt x="182" y="458"/>
                </a:lnTo>
                <a:lnTo>
                  <a:pt x="172" y="458"/>
                </a:lnTo>
                <a:lnTo>
                  <a:pt x="162" y="462"/>
                </a:lnTo>
                <a:lnTo>
                  <a:pt x="152" y="466"/>
                </a:lnTo>
                <a:lnTo>
                  <a:pt x="132" y="480"/>
                </a:lnTo>
                <a:lnTo>
                  <a:pt x="116" y="496"/>
                </a:lnTo>
                <a:lnTo>
                  <a:pt x="4" y="688"/>
                </a:lnTo>
                <a:lnTo>
                  <a:pt x="2" y="688"/>
                </a:lnTo>
                <a:lnTo>
                  <a:pt x="0" y="694"/>
                </a:lnTo>
                <a:lnTo>
                  <a:pt x="400" y="1386"/>
                </a:lnTo>
                <a:lnTo>
                  <a:pt x="1200" y="1386"/>
                </a:lnTo>
                <a:lnTo>
                  <a:pt x="1600" y="694"/>
                </a:lnTo>
                <a:lnTo>
                  <a:pt x="1598" y="688"/>
                </a:lnTo>
                <a:lnTo>
                  <a:pt x="1458" y="448"/>
                </a:lnTo>
                <a:lnTo>
                  <a:pt x="1454" y="426"/>
                </a:lnTo>
                <a:lnTo>
                  <a:pt x="1452" y="402"/>
                </a:lnTo>
                <a:lnTo>
                  <a:pt x="1454" y="392"/>
                </a:lnTo>
                <a:lnTo>
                  <a:pt x="1456" y="382"/>
                </a:lnTo>
                <a:lnTo>
                  <a:pt x="1460" y="374"/>
                </a:lnTo>
                <a:lnTo>
                  <a:pt x="1466" y="368"/>
                </a:lnTo>
                <a:lnTo>
                  <a:pt x="1482" y="362"/>
                </a:lnTo>
                <a:lnTo>
                  <a:pt x="1496" y="360"/>
                </a:lnTo>
                <a:lnTo>
                  <a:pt x="1508" y="360"/>
                </a:lnTo>
                <a:lnTo>
                  <a:pt x="1518" y="364"/>
                </a:lnTo>
                <a:lnTo>
                  <a:pt x="1536" y="374"/>
                </a:lnTo>
                <a:lnTo>
                  <a:pt x="1556" y="384"/>
                </a:lnTo>
                <a:lnTo>
                  <a:pt x="1566" y="388"/>
                </a:lnTo>
                <a:lnTo>
                  <a:pt x="1576" y="390"/>
                </a:lnTo>
                <a:close/>
              </a:path>
            </a:pathLst>
          </a:custGeom>
          <a:solidFill>
            <a:srgbClr val="EF43AF"/>
          </a:solidFill>
          <a:ln w="3810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1" name="Freeform 4"/>
          <p:cNvSpPr>
            <a:spLocks/>
          </p:cNvSpPr>
          <p:nvPr/>
        </p:nvSpPr>
        <p:spPr bwMode="auto">
          <a:xfrm>
            <a:off x="2249488" y="3930650"/>
            <a:ext cx="2001837" cy="2005013"/>
          </a:xfrm>
          <a:custGeom>
            <a:avLst/>
            <a:gdLst>
              <a:gd name="T0" fmla="*/ 1358 w 1616"/>
              <a:gd name="T1" fmla="*/ 1392 h 1618"/>
              <a:gd name="T2" fmla="*/ 1396 w 1616"/>
              <a:gd name="T3" fmla="*/ 1398 h 1618"/>
              <a:gd name="T4" fmla="*/ 1414 w 1616"/>
              <a:gd name="T5" fmla="*/ 1452 h 1618"/>
              <a:gd name="T6" fmla="*/ 1432 w 1616"/>
              <a:gd name="T7" fmla="*/ 1508 h 1618"/>
              <a:gd name="T8" fmla="*/ 1472 w 1616"/>
              <a:gd name="T9" fmla="*/ 1522 h 1618"/>
              <a:gd name="T10" fmla="*/ 1544 w 1616"/>
              <a:gd name="T11" fmla="*/ 1484 h 1618"/>
              <a:gd name="T12" fmla="*/ 1596 w 1616"/>
              <a:gd name="T13" fmla="*/ 1416 h 1618"/>
              <a:gd name="T14" fmla="*/ 1614 w 1616"/>
              <a:gd name="T15" fmla="*/ 1310 h 1618"/>
              <a:gd name="T16" fmla="*/ 1586 w 1616"/>
              <a:gd name="T17" fmla="*/ 1266 h 1618"/>
              <a:gd name="T18" fmla="*/ 1548 w 1616"/>
              <a:gd name="T19" fmla="*/ 1260 h 1618"/>
              <a:gd name="T20" fmla="*/ 1480 w 1616"/>
              <a:gd name="T21" fmla="*/ 1288 h 1618"/>
              <a:gd name="T22" fmla="*/ 1444 w 1616"/>
              <a:gd name="T23" fmla="*/ 1274 h 1618"/>
              <a:gd name="T24" fmla="*/ 1444 w 1616"/>
              <a:gd name="T25" fmla="*/ 1198 h 1618"/>
              <a:gd name="T26" fmla="*/ 1462 w 1616"/>
              <a:gd name="T27" fmla="*/ 694 h 1618"/>
              <a:gd name="T28" fmla="*/ 1394 w 1616"/>
              <a:gd name="T29" fmla="*/ 654 h 1618"/>
              <a:gd name="T30" fmla="*/ 1364 w 1616"/>
              <a:gd name="T31" fmla="*/ 678 h 1618"/>
              <a:gd name="T32" fmla="*/ 1354 w 1616"/>
              <a:gd name="T33" fmla="*/ 752 h 1618"/>
              <a:gd name="T34" fmla="*/ 1330 w 1616"/>
              <a:gd name="T35" fmla="*/ 782 h 1618"/>
              <a:gd name="T36" fmla="*/ 1278 w 1616"/>
              <a:gd name="T37" fmla="*/ 784 h 1618"/>
              <a:gd name="T38" fmla="*/ 1196 w 1616"/>
              <a:gd name="T39" fmla="*/ 716 h 1618"/>
              <a:gd name="T40" fmla="*/ 1162 w 1616"/>
              <a:gd name="T41" fmla="*/ 638 h 1618"/>
              <a:gd name="T42" fmla="*/ 1164 w 1616"/>
              <a:gd name="T43" fmla="*/ 556 h 1618"/>
              <a:gd name="T44" fmla="*/ 1198 w 1616"/>
              <a:gd name="T45" fmla="*/ 528 h 1618"/>
              <a:gd name="T46" fmla="*/ 1254 w 1616"/>
              <a:gd name="T47" fmla="*/ 540 h 1618"/>
              <a:gd name="T48" fmla="*/ 1312 w 1616"/>
              <a:gd name="T49" fmla="*/ 552 h 1618"/>
              <a:gd name="T50" fmla="*/ 1336 w 1616"/>
              <a:gd name="T51" fmla="*/ 522 h 1618"/>
              <a:gd name="T52" fmla="*/ 1198 w 1616"/>
              <a:gd name="T53" fmla="*/ 238 h 1618"/>
              <a:gd name="T54" fmla="*/ 902 w 1616"/>
              <a:gd name="T55" fmla="*/ 230 h 1618"/>
              <a:gd name="T56" fmla="*/ 896 w 1616"/>
              <a:gd name="T57" fmla="*/ 226 h 1618"/>
              <a:gd name="T58" fmla="*/ 890 w 1616"/>
              <a:gd name="T59" fmla="*/ 224 h 1618"/>
              <a:gd name="T60" fmla="*/ 886 w 1616"/>
              <a:gd name="T61" fmla="*/ 220 h 1618"/>
              <a:gd name="T62" fmla="*/ 880 w 1616"/>
              <a:gd name="T63" fmla="*/ 216 h 1618"/>
              <a:gd name="T64" fmla="*/ 876 w 1616"/>
              <a:gd name="T65" fmla="*/ 212 h 1618"/>
              <a:gd name="T66" fmla="*/ 874 w 1616"/>
              <a:gd name="T67" fmla="*/ 208 h 1618"/>
              <a:gd name="T68" fmla="*/ 872 w 1616"/>
              <a:gd name="T69" fmla="*/ 206 h 1618"/>
              <a:gd name="T70" fmla="*/ 868 w 1616"/>
              <a:gd name="T71" fmla="*/ 200 h 1618"/>
              <a:gd name="T72" fmla="*/ 868 w 1616"/>
              <a:gd name="T73" fmla="*/ 194 h 1618"/>
              <a:gd name="T74" fmla="*/ 868 w 1616"/>
              <a:gd name="T75" fmla="*/ 194 h 1618"/>
              <a:gd name="T76" fmla="*/ 894 w 1616"/>
              <a:gd name="T77" fmla="*/ 148 h 1618"/>
              <a:gd name="T78" fmla="*/ 944 w 1616"/>
              <a:gd name="T79" fmla="*/ 106 h 1618"/>
              <a:gd name="T80" fmla="*/ 944 w 1616"/>
              <a:gd name="T81" fmla="*/ 64 h 1618"/>
              <a:gd name="T82" fmla="*/ 894 w 1616"/>
              <a:gd name="T83" fmla="*/ 18 h 1618"/>
              <a:gd name="T84" fmla="*/ 804 w 1616"/>
              <a:gd name="T85" fmla="*/ 0 h 1618"/>
              <a:gd name="T86" fmla="*/ 694 w 1616"/>
              <a:gd name="T87" fmla="*/ 30 h 1618"/>
              <a:gd name="T88" fmla="*/ 662 w 1616"/>
              <a:gd name="T89" fmla="*/ 74 h 1618"/>
              <a:gd name="T90" fmla="*/ 668 w 1616"/>
              <a:gd name="T91" fmla="*/ 114 h 1618"/>
              <a:gd name="T92" fmla="*/ 728 w 1616"/>
              <a:gd name="T93" fmla="*/ 158 h 1618"/>
              <a:gd name="T94" fmla="*/ 740 w 1616"/>
              <a:gd name="T95" fmla="*/ 194 h 1618"/>
              <a:gd name="T96" fmla="*/ 740 w 1616"/>
              <a:gd name="T97" fmla="*/ 194 h 1618"/>
              <a:gd name="T98" fmla="*/ 740 w 1616"/>
              <a:gd name="T99" fmla="*/ 202 h 1618"/>
              <a:gd name="T100" fmla="*/ 738 w 1616"/>
              <a:gd name="T101" fmla="*/ 206 h 1618"/>
              <a:gd name="T102" fmla="*/ 734 w 1616"/>
              <a:gd name="T103" fmla="*/ 210 h 1618"/>
              <a:gd name="T104" fmla="*/ 732 w 1616"/>
              <a:gd name="T105" fmla="*/ 212 h 1618"/>
              <a:gd name="T106" fmla="*/ 726 w 1616"/>
              <a:gd name="T107" fmla="*/ 218 h 1618"/>
              <a:gd name="T108" fmla="*/ 722 w 1616"/>
              <a:gd name="T109" fmla="*/ 220 h 1618"/>
              <a:gd name="T110" fmla="*/ 716 w 1616"/>
              <a:gd name="T111" fmla="*/ 224 h 1618"/>
              <a:gd name="T112" fmla="*/ 712 w 1616"/>
              <a:gd name="T113" fmla="*/ 226 h 1618"/>
              <a:gd name="T114" fmla="*/ 706 w 1616"/>
              <a:gd name="T115" fmla="*/ 230 h 1618"/>
              <a:gd name="T116" fmla="*/ 0 w 1616"/>
              <a:gd name="T117" fmla="*/ 926 h 161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616"/>
              <a:gd name="T178" fmla="*/ 0 h 1618"/>
              <a:gd name="T179" fmla="*/ 1616 w 1616"/>
              <a:gd name="T180" fmla="*/ 1618 h 161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616" h="1618">
                <a:moveTo>
                  <a:pt x="1312" y="1426"/>
                </a:moveTo>
                <a:lnTo>
                  <a:pt x="1312" y="1426"/>
                </a:lnTo>
                <a:lnTo>
                  <a:pt x="1328" y="1410"/>
                </a:lnTo>
                <a:lnTo>
                  <a:pt x="1348" y="1396"/>
                </a:lnTo>
                <a:lnTo>
                  <a:pt x="1358" y="1392"/>
                </a:lnTo>
                <a:lnTo>
                  <a:pt x="1368" y="1388"/>
                </a:lnTo>
                <a:lnTo>
                  <a:pt x="1378" y="1388"/>
                </a:lnTo>
                <a:lnTo>
                  <a:pt x="1386" y="1390"/>
                </a:lnTo>
                <a:lnTo>
                  <a:pt x="1396" y="1398"/>
                </a:lnTo>
                <a:lnTo>
                  <a:pt x="1402" y="1404"/>
                </a:lnTo>
                <a:lnTo>
                  <a:pt x="1408" y="1412"/>
                </a:lnTo>
                <a:lnTo>
                  <a:pt x="1412" y="1420"/>
                </a:lnTo>
                <a:lnTo>
                  <a:pt x="1414" y="1436"/>
                </a:lnTo>
                <a:lnTo>
                  <a:pt x="1414" y="1452"/>
                </a:lnTo>
                <a:lnTo>
                  <a:pt x="1414" y="1470"/>
                </a:lnTo>
                <a:lnTo>
                  <a:pt x="1418" y="1486"/>
                </a:lnTo>
                <a:lnTo>
                  <a:pt x="1420" y="1494"/>
                </a:lnTo>
                <a:lnTo>
                  <a:pt x="1426" y="1502"/>
                </a:lnTo>
                <a:lnTo>
                  <a:pt x="1432" y="1508"/>
                </a:lnTo>
                <a:lnTo>
                  <a:pt x="1442" y="1516"/>
                </a:lnTo>
                <a:lnTo>
                  <a:pt x="1452" y="1520"/>
                </a:lnTo>
                <a:lnTo>
                  <a:pt x="1462" y="1522"/>
                </a:lnTo>
                <a:lnTo>
                  <a:pt x="1472" y="1522"/>
                </a:lnTo>
                <a:lnTo>
                  <a:pt x="1484" y="1522"/>
                </a:lnTo>
                <a:lnTo>
                  <a:pt x="1494" y="1518"/>
                </a:lnTo>
                <a:lnTo>
                  <a:pt x="1504" y="1514"/>
                </a:lnTo>
                <a:lnTo>
                  <a:pt x="1526" y="1500"/>
                </a:lnTo>
                <a:lnTo>
                  <a:pt x="1544" y="1484"/>
                </a:lnTo>
                <a:lnTo>
                  <a:pt x="1562" y="1466"/>
                </a:lnTo>
                <a:lnTo>
                  <a:pt x="1576" y="1448"/>
                </a:lnTo>
                <a:lnTo>
                  <a:pt x="1586" y="1432"/>
                </a:lnTo>
                <a:lnTo>
                  <a:pt x="1596" y="1416"/>
                </a:lnTo>
                <a:lnTo>
                  <a:pt x="1604" y="1394"/>
                </a:lnTo>
                <a:lnTo>
                  <a:pt x="1610" y="1370"/>
                </a:lnTo>
                <a:lnTo>
                  <a:pt x="1614" y="1346"/>
                </a:lnTo>
                <a:lnTo>
                  <a:pt x="1616" y="1322"/>
                </a:lnTo>
                <a:lnTo>
                  <a:pt x="1614" y="1310"/>
                </a:lnTo>
                <a:lnTo>
                  <a:pt x="1612" y="1298"/>
                </a:lnTo>
                <a:lnTo>
                  <a:pt x="1608" y="1288"/>
                </a:lnTo>
                <a:lnTo>
                  <a:pt x="1602" y="1280"/>
                </a:lnTo>
                <a:lnTo>
                  <a:pt x="1594" y="1272"/>
                </a:lnTo>
                <a:lnTo>
                  <a:pt x="1586" y="1266"/>
                </a:lnTo>
                <a:lnTo>
                  <a:pt x="1574" y="1262"/>
                </a:lnTo>
                <a:lnTo>
                  <a:pt x="1566" y="1258"/>
                </a:lnTo>
                <a:lnTo>
                  <a:pt x="1556" y="1258"/>
                </a:lnTo>
                <a:lnTo>
                  <a:pt x="1548" y="1260"/>
                </a:lnTo>
                <a:lnTo>
                  <a:pt x="1532" y="1266"/>
                </a:lnTo>
                <a:lnTo>
                  <a:pt x="1518" y="1274"/>
                </a:lnTo>
                <a:lnTo>
                  <a:pt x="1504" y="1282"/>
                </a:lnTo>
                <a:lnTo>
                  <a:pt x="1488" y="1288"/>
                </a:lnTo>
                <a:lnTo>
                  <a:pt x="1480" y="1288"/>
                </a:lnTo>
                <a:lnTo>
                  <a:pt x="1470" y="1288"/>
                </a:lnTo>
                <a:lnTo>
                  <a:pt x="1460" y="1286"/>
                </a:lnTo>
                <a:lnTo>
                  <a:pt x="1450" y="1280"/>
                </a:lnTo>
                <a:lnTo>
                  <a:pt x="1444" y="1274"/>
                </a:lnTo>
                <a:lnTo>
                  <a:pt x="1438" y="1266"/>
                </a:lnTo>
                <a:lnTo>
                  <a:pt x="1436" y="1256"/>
                </a:lnTo>
                <a:lnTo>
                  <a:pt x="1436" y="1244"/>
                </a:lnTo>
                <a:lnTo>
                  <a:pt x="1438" y="1220"/>
                </a:lnTo>
                <a:lnTo>
                  <a:pt x="1444" y="1198"/>
                </a:lnTo>
                <a:lnTo>
                  <a:pt x="1598" y="930"/>
                </a:lnTo>
                <a:lnTo>
                  <a:pt x="1600" y="926"/>
                </a:lnTo>
                <a:lnTo>
                  <a:pt x="1596" y="926"/>
                </a:lnTo>
                <a:lnTo>
                  <a:pt x="1462" y="694"/>
                </a:lnTo>
                <a:lnTo>
                  <a:pt x="1446" y="678"/>
                </a:lnTo>
                <a:lnTo>
                  <a:pt x="1426" y="664"/>
                </a:lnTo>
                <a:lnTo>
                  <a:pt x="1414" y="658"/>
                </a:lnTo>
                <a:lnTo>
                  <a:pt x="1404" y="656"/>
                </a:lnTo>
                <a:lnTo>
                  <a:pt x="1394" y="654"/>
                </a:lnTo>
                <a:lnTo>
                  <a:pt x="1386" y="658"/>
                </a:lnTo>
                <a:lnTo>
                  <a:pt x="1376" y="664"/>
                </a:lnTo>
                <a:lnTo>
                  <a:pt x="1368" y="672"/>
                </a:lnTo>
                <a:lnTo>
                  <a:pt x="1364" y="678"/>
                </a:lnTo>
                <a:lnTo>
                  <a:pt x="1360" y="686"/>
                </a:lnTo>
                <a:lnTo>
                  <a:pt x="1358" y="702"/>
                </a:lnTo>
                <a:lnTo>
                  <a:pt x="1358" y="720"/>
                </a:lnTo>
                <a:lnTo>
                  <a:pt x="1358" y="736"/>
                </a:lnTo>
                <a:lnTo>
                  <a:pt x="1354" y="752"/>
                </a:lnTo>
                <a:lnTo>
                  <a:pt x="1352" y="760"/>
                </a:lnTo>
                <a:lnTo>
                  <a:pt x="1346" y="768"/>
                </a:lnTo>
                <a:lnTo>
                  <a:pt x="1340" y="776"/>
                </a:lnTo>
                <a:lnTo>
                  <a:pt x="1330" y="782"/>
                </a:lnTo>
                <a:lnTo>
                  <a:pt x="1320" y="786"/>
                </a:lnTo>
                <a:lnTo>
                  <a:pt x="1310" y="790"/>
                </a:lnTo>
                <a:lnTo>
                  <a:pt x="1300" y="790"/>
                </a:lnTo>
                <a:lnTo>
                  <a:pt x="1288" y="788"/>
                </a:lnTo>
                <a:lnTo>
                  <a:pt x="1278" y="784"/>
                </a:lnTo>
                <a:lnTo>
                  <a:pt x="1268" y="780"/>
                </a:lnTo>
                <a:lnTo>
                  <a:pt x="1246" y="768"/>
                </a:lnTo>
                <a:lnTo>
                  <a:pt x="1228" y="752"/>
                </a:lnTo>
                <a:lnTo>
                  <a:pt x="1210" y="734"/>
                </a:lnTo>
                <a:lnTo>
                  <a:pt x="1196" y="716"/>
                </a:lnTo>
                <a:lnTo>
                  <a:pt x="1186" y="700"/>
                </a:lnTo>
                <a:lnTo>
                  <a:pt x="1176" y="682"/>
                </a:lnTo>
                <a:lnTo>
                  <a:pt x="1168" y="660"/>
                </a:lnTo>
                <a:lnTo>
                  <a:pt x="1162" y="638"/>
                </a:lnTo>
                <a:lnTo>
                  <a:pt x="1156" y="612"/>
                </a:lnTo>
                <a:lnTo>
                  <a:pt x="1156" y="588"/>
                </a:lnTo>
                <a:lnTo>
                  <a:pt x="1158" y="576"/>
                </a:lnTo>
                <a:lnTo>
                  <a:pt x="1160" y="566"/>
                </a:lnTo>
                <a:lnTo>
                  <a:pt x="1164" y="556"/>
                </a:lnTo>
                <a:lnTo>
                  <a:pt x="1170" y="546"/>
                </a:lnTo>
                <a:lnTo>
                  <a:pt x="1178" y="538"/>
                </a:lnTo>
                <a:lnTo>
                  <a:pt x="1186" y="532"/>
                </a:lnTo>
                <a:lnTo>
                  <a:pt x="1198" y="528"/>
                </a:lnTo>
                <a:lnTo>
                  <a:pt x="1206" y="526"/>
                </a:lnTo>
                <a:lnTo>
                  <a:pt x="1216" y="524"/>
                </a:lnTo>
                <a:lnTo>
                  <a:pt x="1224" y="526"/>
                </a:lnTo>
                <a:lnTo>
                  <a:pt x="1240" y="532"/>
                </a:lnTo>
                <a:lnTo>
                  <a:pt x="1254" y="540"/>
                </a:lnTo>
                <a:lnTo>
                  <a:pt x="1268" y="548"/>
                </a:lnTo>
                <a:lnTo>
                  <a:pt x="1284" y="554"/>
                </a:lnTo>
                <a:lnTo>
                  <a:pt x="1292" y="556"/>
                </a:lnTo>
                <a:lnTo>
                  <a:pt x="1302" y="554"/>
                </a:lnTo>
                <a:lnTo>
                  <a:pt x="1312" y="552"/>
                </a:lnTo>
                <a:lnTo>
                  <a:pt x="1322" y="546"/>
                </a:lnTo>
                <a:lnTo>
                  <a:pt x="1328" y="540"/>
                </a:lnTo>
                <a:lnTo>
                  <a:pt x="1334" y="532"/>
                </a:lnTo>
                <a:lnTo>
                  <a:pt x="1336" y="522"/>
                </a:lnTo>
                <a:lnTo>
                  <a:pt x="1336" y="510"/>
                </a:lnTo>
                <a:lnTo>
                  <a:pt x="1334" y="484"/>
                </a:lnTo>
                <a:lnTo>
                  <a:pt x="1328" y="462"/>
                </a:lnTo>
                <a:lnTo>
                  <a:pt x="1198" y="238"/>
                </a:lnTo>
                <a:lnTo>
                  <a:pt x="924" y="238"/>
                </a:lnTo>
                <a:lnTo>
                  <a:pt x="902" y="230"/>
                </a:lnTo>
                <a:lnTo>
                  <a:pt x="898" y="228"/>
                </a:lnTo>
                <a:lnTo>
                  <a:pt x="896" y="226"/>
                </a:lnTo>
                <a:lnTo>
                  <a:pt x="894" y="226"/>
                </a:lnTo>
                <a:lnTo>
                  <a:pt x="892" y="224"/>
                </a:lnTo>
                <a:lnTo>
                  <a:pt x="890" y="224"/>
                </a:lnTo>
                <a:lnTo>
                  <a:pt x="888" y="222"/>
                </a:lnTo>
                <a:lnTo>
                  <a:pt x="886" y="220"/>
                </a:lnTo>
                <a:lnTo>
                  <a:pt x="884" y="220"/>
                </a:lnTo>
                <a:lnTo>
                  <a:pt x="882" y="218"/>
                </a:lnTo>
                <a:lnTo>
                  <a:pt x="880" y="216"/>
                </a:lnTo>
                <a:lnTo>
                  <a:pt x="878" y="214"/>
                </a:lnTo>
                <a:lnTo>
                  <a:pt x="876" y="212"/>
                </a:lnTo>
                <a:lnTo>
                  <a:pt x="874" y="210"/>
                </a:lnTo>
                <a:lnTo>
                  <a:pt x="874" y="208"/>
                </a:lnTo>
                <a:lnTo>
                  <a:pt x="872" y="206"/>
                </a:lnTo>
                <a:lnTo>
                  <a:pt x="870" y="204"/>
                </a:lnTo>
                <a:lnTo>
                  <a:pt x="870" y="202"/>
                </a:lnTo>
                <a:lnTo>
                  <a:pt x="868" y="200"/>
                </a:lnTo>
                <a:lnTo>
                  <a:pt x="868" y="198"/>
                </a:lnTo>
                <a:lnTo>
                  <a:pt x="868" y="194"/>
                </a:lnTo>
                <a:lnTo>
                  <a:pt x="870" y="182"/>
                </a:lnTo>
                <a:lnTo>
                  <a:pt x="872" y="172"/>
                </a:lnTo>
                <a:lnTo>
                  <a:pt x="876" y="164"/>
                </a:lnTo>
                <a:lnTo>
                  <a:pt x="880" y="158"/>
                </a:lnTo>
                <a:lnTo>
                  <a:pt x="894" y="148"/>
                </a:lnTo>
                <a:lnTo>
                  <a:pt x="908" y="138"/>
                </a:lnTo>
                <a:lnTo>
                  <a:pt x="922" y="130"/>
                </a:lnTo>
                <a:lnTo>
                  <a:pt x="936" y="120"/>
                </a:lnTo>
                <a:lnTo>
                  <a:pt x="940" y="114"/>
                </a:lnTo>
                <a:lnTo>
                  <a:pt x="944" y="106"/>
                </a:lnTo>
                <a:lnTo>
                  <a:pt x="948" y="96"/>
                </a:lnTo>
                <a:lnTo>
                  <a:pt x="948" y="84"/>
                </a:lnTo>
                <a:lnTo>
                  <a:pt x="948" y="74"/>
                </a:lnTo>
                <a:lnTo>
                  <a:pt x="944" y="64"/>
                </a:lnTo>
                <a:lnTo>
                  <a:pt x="940" y="54"/>
                </a:lnTo>
                <a:lnTo>
                  <a:pt x="932" y="46"/>
                </a:lnTo>
                <a:lnTo>
                  <a:pt x="924" y="38"/>
                </a:lnTo>
                <a:lnTo>
                  <a:pt x="916" y="30"/>
                </a:lnTo>
                <a:lnTo>
                  <a:pt x="894" y="18"/>
                </a:lnTo>
                <a:lnTo>
                  <a:pt x="870" y="10"/>
                </a:lnTo>
                <a:lnTo>
                  <a:pt x="846" y="4"/>
                </a:lnTo>
                <a:lnTo>
                  <a:pt x="824" y="2"/>
                </a:lnTo>
                <a:lnTo>
                  <a:pt x="804" y="0"/>
                </a:lnTo>
                <a:lnTo>
                  <a:pt x="786" y="2"/>
                </a:lnTo>
                <a:lnTo>
                  <a:pt x="762" y="4"/>
                </a:lnTo>
                <a:lnTo>
                  <a:pt x="738" y="10"/>
                </a:lnTo>
                <a:lnTo>
                  <a:pt x="714" y="18"/>
                </a:lnTo>
                <a:lnTo>
                  <a:pt x="694" y="30"/>
                </a:lnTo>
                <a:lnTo>
                  <a:pt x="684" y="38"/>
                </a:lnTo>
                <a:lnTo>
                  <a:pt x="676" y="46"/>
                </a:lnTo>
                <a:lnTo>
                  <a:pt x="670" y="54"/>
                </a:lnTo>
                <a:lnTo>
                  <a:pt x="664" y="64"/>
                </a:lnTo>
                <a:lnTo>
                  <a:pt x="662" y="74"/>
                </a:lnTo>
                <a:lnTo>
                  <a:pt x="660" y="84"/>
                </a:lnTo>
                <a:lnTo>
                  <a:pt x="662" y="96"/>
                </a:lnTo>
                <a:lnTo>
                  <a:pt x="664" y="106"/>
                </a:lnTo>
                <a:lnTo>
                  <a:pt x="668" y="114"/>
                </a:lnTo>
                <a:lnTo>
                  <a:pt x="674" y="120"/>
                </a:lnTo>
                <a:lnTo>
                  <a:pt x="686" y="130"/>
                </a:lnTo>
                <a:lnTo>
                  <a:pt x="700" y="138"/>
                </a:lnTo>
                <a:lnTo>
                  <a:pt x="716" y="148"/>
                </a:lnTo>
                <a:lnTo>
                  <a:pt x="728" y="158"/>
                </a:lnTo>
                <a:lnTo>
                  <a:pt x="734" y="164"/>
                </a:lnTo>
                <a:lnTo>
                  <a:pt x="736" y="172"/>
                </a:lnTo>
                <a:lnTo>
                  <a:pt x="740" y="182"/>
                </a:lnTo>
                <a:lnTo>
                  <a:pt x="740" y="194"/>
                </a:lnTo>
                <a:lnTo>
                  <a:pt x="740" y="198"/>
                </a:lnTo>
                <a:lnTo>
                  <a:pt x="740" y="200"/>
                </a:lnTo>
                <a:lnTo>
                  <a:pt x="740" y="202"/>
                </a:lnTo>
                <a:lnTo>
                  <a:pt x="738" y="204"/>
                </a:lnTo>
                <a:lnTo>
                  <a:pt x="738" y="206"/>
                </a:lnTo>
                <a:lnTo>
                  <a:pt x="736" y="206"/>
                </a:lnTo>
                <a:lnTo>
                  <a:pt x="736" y="208"/>
                </a:lnTo>
                <a:lnTo>
                  <a:pt x="734" y="210"/>
                </a:lnTo>
                <a:lnTo>
                  <a:pt x="734" y="212"/>
                </a:lnTo>
                <a:lnTo>
                  <a:pt x="732" y="212"/>
                </a:lnTo>
                <a:lnTo>
                  <a:pt x="730" y="214"/>
                </a:lnTo>
                <a:lnTo>
                  <a:pt x="730" y="216"/>
                </a:lnTo>
                <a:lnTo>
                  <a:pt x="726" y="218"/>
                </a:lnTo>
                <a:lnTo>
                  <a:pt x="724" y="220"/>
                </a:lnTo>
                <a:lnTo>
                  <a:pt x="722" y="220"/>
                </a:lnTo>
                <a:lnTo>
                  <a:pt x="720" y="222"/>
                </a:lnTo>
                <a:lnTo>
                  <a:pt x="718" y="224"/>
                </a:lnTo>
                <a:lnTo>
                  <a:pt x="716" y="224"/>
                </a:lnTo>
                <a:lnTo>
                  <a:pt x="714" y="226"/>
                </a:lnTo>
                <a:lnTo>
                  <a:pt x="712" y="226"/>
                </a:lnTo>
                <a:lnTo>
                  <a:pt x="710" y="228"/>
                </a:lnTo>
                <a:lnTo>
                  <a:pt x="708" y="230"/>
                </a:lnTo>
                <a:lnTo>
                  <a:pt x="706" y="230"/>
                </a:lnTo>
                <a:lnTo>
                  <a:pt x="684" y="238"/>
                </a:lnTo>
                <a:lnTo>
                  <a:pt x="400" y="238"/>
                </a:lnTo>
                <a:lnTo>
                  <a:pt x="398" y="236"/>
                </a:lnTo>
                <a:lnTo>
                  <a:pt x="0" y="926"/>
                </a:lnTo>
                <a:lnTo>
                  <a:pt x="400" y="1618"/>
                </a:lnTo>
                <a:lnTo>
                  <a:pt x="1198" y="1618"/>
                </a:lnTo>
                <a:lnTo>
                  <a:pt x="1200" y="1618"/>
                </a:lnTo>
                <a:lnTo>
                  <a:pt x="1312" y="1426"/>
                </a:lnTo>
                <a:close/>
              </a:path>
            </a:pathLst>
          </a:custGeom>
          <a:solidFill>
            <a:srgbClr val="50EC20"/>
          </a:solidFill>
          <a:ln w="3810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2" name="Freeform 5"/>
          <p:cNvSpPr>
            <a:spLocks/>
          </p:cNvSpPr>
          <p:nvPr/>
        </p:nvSpPr>
        <p:spPr bwMode="auto">
          <a:xfrm>
            <a:off x="2268538" y="2492375"/>
            <a:ext cx="1997075" cy="1717675"/>
          </a:xfrm>
          <a:custGeom>
            <a:avLst/>
            <a:gdLst>
              <a:gd name="T0" fmla="*/ 694 w 1612"/>
              <a:gd name="T1" fmla="*/ 1382 h 1386"/>
              <a:gd name="T2" fmla="*/ 710 w 1612"/>
              <a:gd name="T3" fmla="*/ 1376 h 1386"/>
              <a:gd name="T4" fmla="*/ 714 w 1612"/>
              <a:gd name="T5" fmla="*/ 1374 h 1386"/>
              <a:gd name="T6" fmla="*/ 720 w 1612"/>
              <a:gd name="T7" fmla="*/ 1370 h 1386"/>
              <a:gd name="T8" fmla="*/ 724 w 1612"/>
              <a:gd name="T9" fmla="*/ 1368 h 1386"/>
              <a:gd name="T10" fmla="*/ 730 w 1612"/>
              <a:gd name="T11" fmla="*/ 1362 h 1386"/>
              <a:gd name="T12" fmla="*/ 734 w 1612"/>
              <a:gd name="T13" fmla="*/ 1360 h 1386"/>
              <a:gd name="T14" fmla="*/ 736 w 1612"/>
              <a:gd name="T15" fmla="*/ 1354 h 1386"/>
              <a:gd name="T16" fmla="*/ 738 w 1612"/>
              <a:gd name="T17" fmla="*/ 1352 h 1386"/>
              <a:gd name="T18" fmla="*/ 740 w 1612"/>
              <a:gd name="T19" fmla="*/ 1346 h 1386"/>
              <a:gd name="T20" fmla="*/ 740 w 1612"/>
              <a:gd name="T21" fmla="*/ 1342 h 1386"/>
              <a:gd name="T22" fmla="*/ 716 w 1612"/>
              <a:gd name="T23" fmla="*/ 1296 h 1386"/>
              <a:gd name="T24" fmla="*/ 664 w 1612"/>
              <a:gd name="T25" fmla="*/ 1254 h 1386"/>
              <a:gd name="T26" fmla="*/ 660 w 1612"/>
              <a:gd name="T27" fmla="*/ 1232 h 1386"/>
              <a:gd name="T28" fmla="*/ 676 w 1612"/>
              <a:gd name="T29" fmla="*/ 1194 h 1386"/>
              <a:gd name="T30" fmla="*/ 762 w 1612"/>
              <a:gd name="T31" fmla="*/ 1152 h 1386"/>
              <a:gd name="T32" fmla="*/ 846 w 1612"/>
              <a:gd name="T33" fmla="*/ 1152 h 1386"/>
              <a:gd name="T34" fmla="*/ 932 w 1612"/>
              <a:gd name="T35" fmla="*/ 1194 h 1386"/>
              <a:gd name="T36" fmla="*/ 948 w 1612"/>
              <a:gd name="T37" fmla="*/ 1232 h 1386"/>
              <a:gd name="T38" fmla="*/ 944 w 1612"/>
              <a:gd name="T39" fmla="*/ 1254 h 1386"/>
              <a:gd name="T40" fmla="*/ 894 w 1612"/>
              <a:gd name="T41" fmla="*/ 1296 h 1386"/>
              <a:gd name="T42" fmla="*/ 868 w 1612"/>
              <a:gd name="T43" fmla="*/ 1342 h 1386"/>
              <a:gd name="T44" fmla="*/ 868 w 1612"/>
              <a:gd name="T45" fmla="*/ 1346 h 1386"/>
              <a:gd name="T46" fmla="*/ 870 w 1612"/>
              <a:gd name="T47" fmla="*/ 1352 h 1386"/>
              <a:gd name="T48" fmla="*/ 872 w 1612"/>
              <a:gd name="T49" fmla="*/ 1354 h 1386"/>
              <a:gd name="T50" fmla="*/ 876 w 1612"/>
              <a:gd name="T51" fmla="*/ 1360 h 1386"/>
              <a:gd name="T52" fmla="*/ 878 w 1612"/>
              <a:gd name="T53" fmla="*/ 1362 h 1386"/>
              <a:gd name="T54" fmla="*/ 884 w 1612"/>
              <a:gd name="T55" fmla="*/ 1368 h 1386"/>
              <a:gd name="T56" fmla="*/ 888 w 1612"/>
              <a:gd name="T57" fmla="*/ 1370 h 1386"/>
              <a:gd name="T58" fmla="*/ 894 w 1612"/>
              <a:gd name="T59" fmla="*/ 1374 h 1386"/>
              <a:gd name="T60" fmla="*/ 898 w 1612"/>
              <a:gd name="T61" fmla="*/ 1376 h 1386"/>
              <a:gd name="T62" fmla="*/ 914 w 1612"/>
              <a:gd name="T63" fmla="*/ 1382 h 1386"/>
              <a:gd name="T64" fmla="*/ 1322 w 1612"/>
              <a:gd name="T65" fmla="*/ 1172 h 1386"/>
              <a:gd name="T66" fmla="*/ 1326 w 1612"/>
              <a:gd name="T67" fmla="*/ 1104 h 1386"/>
              <a:gd name="T68" fmla="*/ 1294 w 1612"/>
              <a:gd name="T69" fmla="*/ 1080 h 1386"/>
              <a:gd name="T70" fmla="*/ 1232 w 1612"/>
              <a:gd name="T71" fmla="*/ 1104 h 1386"/>
              <a:gd name="T72" fmla="*/ 1180 w 1612"/>
              <a:gd name="T73" fmla="*/ 1102 h 1386"/>
              <a:gd name="T74" fmla="*/ 1154 w 1612"/>
              <a:gd name="T75" fmla="*/ 1070 h 1386"/>
              <a:gd name="T76" fmla="*/ 1162 w 1612"/>
              <a:gd name="T77" fmla="*/ 974 h 1386"/>
              <a:gd name="T78" fmla="*/ 1204 w 1612"/>
              <a:gd name="T79" fmla="*/ 902 h 1386"/>
              <a:gd name="T80" fmla="*/ 1282 w 1612"/>
              <a:gd name="T81" fmla="*/ 848 h 1386"/>
              <a:gd name="T82" fmla="*/ 1324 w 1612"/>
              <a:gd name="T83" fmla="*/ 854 h 1386"/>
              <a:gd name="T84" fmla="*/ 1350 w 1612"/>
              <a:gd name="T85" fmla="*/ 900 h 1386"/>
              <a:gd name="T86" fmla="*/ 1362 w 1612"/>
              <a:gd name="T87" fmla="*/ 964 h 1386"/>
              <a:gd name="T88" fmla="*/ 1398 w 1612"/>
              <a:gd name="T89" fmla="*/ 980 h 1386"/>
              <a:gd name="T90" fmla="*/ 1598 w 1612"/>
              <a:gd name="T91" fmla="*/ 696 h 1386"/>
              <a:gd name="T92" fmla="*/ 1432 w 1612"/>
              <a:gd name="T93" fmla="*/ 382 h 1386"/>
              <a:gd name="T94" fmla="*/ 1446 w 1612"/>
              <a:gd name="T95" fmla="*/ 342 h 1386"/>
              <a:gd name="T96" fmla="*/ 1500 w 1612"/>
              <a:gd name="T97" fmla="*/ 340 h 1386"/>
              <a:gd name="T98" fmla="*/ 1562 w 1612"/>
              <a:gd name="T99" fmla="*/ 364 h 1386"/>
              <a:gd name="T100" fmla="*/ 1596 w 1612"/>
              <a:gd name="T101" fmla="*/ 346 h 1386"/>
              <a:gd name="T102" fmla="*/ 1612 w 1612"/>
              <a:gd name="T103" fmla="*/ 296 h 1386"/>
              <a:gd name="T104" fmla="*/ 1582 w 1612"/>
              <a:gd name="T105" fmla="*/ 198 h 1386"/>
              <a:gd name="T106" fmla="*/ 1500 w 1612"/>
              <a:gd name="T107" fmla="*/ 116 h 1386"/>
              <a:gd name="T108" fmla="*/ 1448 w 1612"/>
              <a:gd name="T109" fmla="*/ 110 h 1386"/>
              <a:gd name="T110" fmla="*/ 1416 w 1612"/>
              <a:gd name="T111" fmla="*/ 138 h 1386"/>
              <a:gd name="T112" fmla="*/ 1412 w 1612"/>
              <a:gd name="T113" fmla="*/ 182 h 1386"/>
              <a:gd name="T114" fmla="*/ 1392 w 1612"/>
              <a:gd name="T115" fmla="*/ 234 h 1386"/>
              <a:gd name="T116" fmla="*/ 1360 w 1612"/>
              <a:gd name="T117" fmla="*/ 240 h 1386"/>
              <a:gd name="T118" fmla="*/ 400 w 1612"/>
              <a:gd name="T119" fmla="*/ 0 h 138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612"/>
              <a:gd name="T181" fmla="*/ 0 h 1386"/>
              <a:gd name="T182" fmla="*/ 1612 w 1612"/>
              <a:gd name="T183" fmla="*/ 1386 h 138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612" h="1386">
                <a:moveTo>
                  <a:pt x="674" y="1382"/>
                </a:moveTo>
                <a:lnTo>
                  <a:pt x="674" y="1382"/>
                </a:lnTo>
                <a:lnTo>
                  <a:pt x="670" y="1382"/>
                </a:lnTo>
                <a:lnTo>
                  <a:pt x="694" y="1382"/>
                </a:lnTo>
                <a:lnTo>
                  <a:pt x="706" y="1378"/>
                </a:lnTo>
                <a:lnTo>
                  <a:pt x="708" y="1378"/>
                </a:lnTo>
                <a:lnTo>
                  <a:pt x="710" y="1376"/>
                </a:lnTo>
                <a:lnTo>
                  <a:pt x="712" y="1374"/>
                </a:lnTo>
                <a:lnTo>
                  <a:pt x="714" y="1374"/>
                </a:lnTo>
                <a:lnTo>
                  <a:pt x="716" y="1372"/>
                </a:lnTo>
                <a:lnTo>
                  <a:pt x="718" y="1372"/>
                </a:lnTo>
                <a:lnTo>
                  <a:pt x="720" y="1370"/>
                </a:lnTo>
                <a:lnTo>
                  <a:pt x="722" y="1368"/>
                </a:lnTo>
                <a:lnTo>
                  <a:pt x="724" y="1368"/>
                </a:lnTo>
                <a:lnTo>
                  <a:pt x="726" y="1366"/>
                </a:lnTo>
                <a:lnTo>
                  <a:pt x="730" y="1364"/>
                </a:lnTo>
                <a:lnTo>
                  <a:pt x="730" y="1362"/>
                </a:lnTo>
                <a:lnTo>
                  <a:pt x="732" y="1360"/>
                </a:lnTo>
                <a:lnTo>
                  <a:pt x="734" y="1360"/>
                </a:lnTo>
                <a:lnTo>
                  <a:pt x="734" y="1358"/>
                </a:lnTo>
                <a:lnTo>
                  <a:pt x="736" y="1356"/>
                </a:lnTo>
                <a:lnTo>
                  <a:pt x="736" y="1354"/>
                </a:lnTo>
                <a:lnTo>
                  <a:pt x="738" y="1354"/>
                </a:lnTo>
                <a:lnTo>
                  <a:pt x="738" y="1352"/>
                </a:lnTo>
                <a:lnTo>
                  <a:pt x="740" y="1350"/>
                </a:lnTo>
                <a:lnTo>
                  <a:pt x="740" y="1348"/>
                </a:lnTo>
                <a:lnTo>
                  <a:pt x="740" y="1346"/>
                </a:lnTo>
                <a:lnTo>
                  <a:pt x="740" y="1342"/>
                </a:lnTo>
                <a:lnTo>
                  <a:pt x="740" y="1330"/>
                </a:lnTo>
                <a:lnTo>
                  <a:pt x="736" y="1320"/>
                </a:lnTo>
                <a:lnTo>
                  <a:pt x="734" y="1312"/>
                </a:lnTo>
                <a:lnTo>
                  <a:pt x="728" y="1306"/>
                </a:lnTo>
                <a:lnTo>
                  <a:pt x="716" y="1296"/>
                </a:lnTo>
                <a:lnTo>
                  <a:pt x="700" y="1286"/>
                </a:lnTo>
                <a:lnTo>
                  <a:pt x="686" y="1278"/>
                </a:lnTo>
                <a:lnTo>
                  <a:pt x="674" y="1268"/>
                </a:lnTo>
                <a:lnTo>
                  <a:pt x="668" y="1262"/>
                </a:lnTo>
                <a:lnTo>
                  <a:pt x="664" y="1254"/>
                </a:lnTo>
                <a:lnTo>
                  <a:pt x="662" y="1244"/>
                </a:lnTo>
                <a:lnTo>
                  <a:pt x="660" y="1232"/>
                </a:lnTo>
                <a:lnTo>
                  <a:pt x="662" y="1222"/>
                </a:lnTo>
                <a:lnTo>
                  <a:pt x="664" y="1212"/>
                </a:lnTo>
                <a:lnTo>
                  <a:pt x="670" y="1202"/>
                </a:lnTo>
                <a:lnTo>
                  <a:pt x="676" y="1194"/>
                </a:lnTo>
                <a:lnTo>
                  <a:pt x="684" y="1186"/>
                </a:lnTo>
                <a:lnTo>
                  <a:pt x="694" y="1178"/>
                </a:lnTo>
                <a:lnTo>
                  <a:pt x="714" y="1166"/>
                </a:lnTo>
                <a:lnTo>
                  <a:pt x="738" y="1158"/>
                </a:lnTo>
                <a:lnTo>
                  <a:pt x="762" y="1152"/>
                </a:lnTo>
                <a:lnTo>
                  <a:pt x="786" y="1150"/>
                </a:lnTo>
                <a:lnTo>
                  <a:pt x="804" y="1148"/>
                </a:lnTo>
                <a:lnTo>
                  <a:pt x="824" y="1150"/>
                </a:lnTo>
                <a:lnTo>
                  <a:pt x="846" y="1152"/>
                </a:lnTo>
                <a:lnTo>
                  <a:pt x="870" y="1158"/>
                </a:lnTo>
                <a:lnTo>
                  <a:pt x="894" y="1166"/>
                </a:lnTo>
                <a:lnTo>
                  <a:pt x="916" y="1178"/>
                </a:lnTo>
                <a:lnTo>
                  <a:pt x="924" y="1186"/>
                </a:lnTo>
                <a:lnTo>
                  <a:pt x="932" y="1194"/>
                </a:lnTo>
                <a:lnTo>
                  <a:pt x="940" y="1202"/>
                </a:lnTo>
                <a:lnTo>
                  <a:pt x="944" y="1212"/>
                </a:lnTo>
                <a:lnTo>
                  <a:pt x="948" y="1222"/>
                </a:lnTo>
                <a:lnTo>
                  <a:pt x="948" y="1232"/>
                </a:lnTo>
                <a:lnTo>
                  <a:pt x="948" y="1244"/>
                </a:lnTo>
                <a:lnTo>
                  <a:pt x="944" y="1254"/>
                </a:lnTo>
                <a:lnTo>
                  <a:pt x="940" y="1262"/>
                </a:lnTo>
                <a:lnTo>
                  <a:pt x="936" y="1268"/>
                </a:lnTo>
                <a:lnTo>
                  <a:pt x="922" y="1278"/>
                </a:lnTo>
                <a:lnTo>
                  <a:pt x="908" y="1286"/>
                </a:lnTo>
                <a:lnTo>
                  <a:pt x="894" y="1296"/>
                </a:lnTo>
                <a:lnTo>
                  <a:pt x="880" y="1306"/>
                </a:lnTo>
                <a:lnTo>
                  <a:pt x="876" y="1312"/>
                </a:lnTo>
                <a:lnTo>
                  <a:pt x="872" y="1320"/>
                </a:lnTo>
                <a:lnTo>
                  <a:pt x="870" y="1330"/>
                </a:lnTo>
                <a:lnTo>
                  <a:pt x="868" y="1342"/>
                </a:lnTo>
                <a:lnTo>
                  <a:pt x="868" y="1346"/>
                </a:lnTo>
                <a:lnTo>
                  <a:pt x="868" y="1348"/>
                </a:lnTo>
                <a:lnTo>
                  <a:pt x="870" y="1350"/>
                </a:lnTo>
                <a:lnTo>
                  <a:pt x="870" y="1352"/>
                </a:lnTo>
                <a:lnTo>
                  <a:pt x="872" y="1354"/>
                </a:lnTo>
                <a:lnTo>
                  <a:pt x="874" y="1356"/>
                </a:lnTo>
                <a:lnTo>
                  <a:pt x="874" y="1358"/>
                </a:lnTo>
                <a:lnTo>
                  <a:pt x="876" y="1360"/>
                </a:lnTo>
                <a:lnTo>
                  <a:pt x="878" y="1362"/>
                </a:lnTo>
                <a:lnTo>
                  <a:pt x="880" y="1364"/>
                </a:lnTo>
                <a:lnTo>
                  <a:pt x="882" y="1366"/>
                </a:lnTo>
                <a:lnTo>
                  <a:pt x="884" y="1368"/>
                </a:lnTo>
                <a:lnTo>
                  <a:pt x="886" y="1368"/>
                </a:lnTo>
                <a:lnTo>
                  <a:pt x="888" y="1370"/>
                </a:lnTo>
                <a:lnTo>
                  <a:pt x="890" y="1372"/>
                </a:lnTo>
                <a:lnTo>
                  <a:pt x="892" y="1372"/>
                </a:lnTo>
                <a:lnTo>
                  <a:pt x="894" y="1374"/>
                </a:lnTo>
                <a:lnTo>
                  <a:pt x="896" y="1374"/>
                </a:lnTo>
                <a:lnTo>
                  <a:pt x="898" y="1376"/>
                </a:lnTo>
                <a:lnTo>
                  <a:pt x="902" y="1378"/>
                </a:lnTo>
                <a:lnTo>
                  <a:pt x="914" y="1382"/>
                </a:lnTo>
                <a:lnTo>
                  <a:pt x="940" y="1382"/>
                </a:lnTo>
                <a:lnTo>
                  <a:pt x="934" y="1382"/>
                </a:lnTo>
                <a:lnTo>
                  <a:pt x="1198" y="1386"/>
                </a:lnTo>
                <a:lnTo>
                  <a:pt x="1322" y="1172"/>
                </a:lnTo>
                <a:lnTo>
                  <a:pt x="1326" y="1150"/>
                </a:lnTo>
                <a:lnTo>
                  <a:pt x="1330" y="1126"/>
                </a:lnTo>
                <a:lnTo>
                  <a:pt x="1328" y="1114"/>
                </a:lnTo>
                <a:lnTo>
                  <a:pt x="1326" y="1104"/>
                </a:lnTo>
                <a:lnTo>
                  <a:pt x="1322" y="1094"/>
                </a:lnTo>
                <a:lnTo>
                  <a:pt x="1316" y="1088"/>
                </a:lnTo>
                <a:lnTo>
                  <a:pt x="1304" y="1084"/>
                </a:lnTo>
                <a:lnTo>
                  <a:pt x="1294" y="1080"/>
                </a:lnTo>
                <a:lnTo>
                  <a:pt x="1286" y="1080"/>
                </a:lnTo>
                <a:lnTo>
                  <a:pt x="1278" y="1082"/>
                </a:lnTo>
                <a:lnTo>
                  <a:pt x="1262" y="1086"/>
                </a:lnTo>
                <a:lnTo>
                  <a:pt x="1248" y="1096"/>
                </a:lnTo>
                <a:lnTo>
                  <a:pt x="1232" y="1104"/>
                </a:lnTo>
                <a:lnTo>
                  <a:pt x="1218" y="1110"/>
                </a:lnTo>
                <a:lnTo>
                  <a:pt x="1208" y="1110"/>
                </a:lnTo>
                <a:lnTo>
                  <a:pt x="1200" y="1110"/>
                </a:lnTo>
                <a:lnTo>
                  <a:pt x="1190" y="1108"/>
                </a:lnTo>
                <a:lnTo>
                  <a:pt x="1180" y="1102"/>
                </a:lnTo>
                <a:lnTo>
                  <a:pt x="1170" y="1096"/>
                </a:lnTo>
                <a:lnTo>
                  <a:pt x="1164" y="1088"/>
                </a:lnTo>
                <a:lnTo>
                  <a:pt x="1158" y="1080"/>
                </a:lnTo>
                <a:lnTo>
                  <a:pt x="1154" y="1070"/>
                </a:lnTo>
                <a:lnTo>
                  <a:pt x="1152" y="1060"/>
                </a:lnTo>
                <a:lnTo>
                  <a:pt x="1150" y="1048"/>
                </a:lnTo>
                <a:lnTo>
                  <a:pt x="1150" y="1024"/>
                </a:lnTo>
                <a:lnTo>
                  <a:pt x="1154" y="998"/>
                </a:lnTo>
                <a:lnTo>
                  <a:pt x="1162" y="974"/>
                </a:lnTo>
                <a:lnTo>
                  <a:pt x="1170" y="954"/>
                </a:lnTo>
                <a:lnTo>
                  <a:pt x="1180" y="936"/>
                </a:lnTo>
                <a:lnTo>
                  <a:pt x="1190" y="920"/>
                </a:lnTo>
                <a:lnTo>
                  <a:pt x="1204" y="902"/>
                </a:lnTo>
                <a:lnTo>
                  <a:pt x="1220" y="884"/>
                </a:lnTo>
                <a:lnTo>
                  <a:pt x="1240" y="868"/>
                </a:lnTo>
                <a:lnTo>
                  <a:pt x="1260" y="856"/>
                </a:lnTo>
                <a:lnTo>
                  <a:pt x="1272" y="850"/>
                </a:lnTo>
                <a:lnTo>
                  <a:pt x="1282" y="848"/>
                </a:lnTo>
                <a:lnTo>
                  <a:pt x="1292" y="846"/>
                </a:lnTo>
                <a:lnTo>
                  <a:pt x="1304" y="846"/>
                </a:lnTo>
                <a:lnTo>
                  <a:pt x="1314" y="848"/>
                </a:lnTo>
                <a:lnTo>
                  <a:pt x="1324" y="854"/>
                </a:lnTo>
                <a:lnTo>
                  <a:pt x="1334" y="860"/>
                </a:lnTo>
                <a:lnTo>
                  <a:pt x="1340" y="868"/>
                </a:lnTo>
                <a:lnTo>
                  <a:pt x="1346" y="874"/>
                </a:lnTo>
                <a:lnTo>
                  <a:pt x="1348" y="882"/>
                </a:lnTo>
                <a:lnTo>
                  <a:pt x="1350" y="900"/>
                </a:lnTo>
                <a:lnTo>
                  <a:pt x="1350" y="916"/>
                </a:lnTo>
                <a:lnTo>
                  <a:pt x="1350" y="932"/>
                </a:lnTo>
                <a:lnTo>
                  <a:pt x="1354" y="948"/>
                </a:lnTo>
                <a:lnTo>
                  <a:pt x="1358" y="956"/>
                </a:lnTo>
                <a:lnTo>
                  <a:pt x="1362" y="964"/>
                </a:lnTo>
                <a:lnTo>
                  <a:pt x="1370" y="972"/>
                </a:lnTo>
                <a:lnTo>
                  <a:pt x="1380" y="978"/>
                </a:lnTo>
                <a:lnTo>
                  <a:pt x="1388" y="980"/>
                </a:lnTo>
                <a:lnTo>
                  <a:pt x="1398" y="980"/>
                </a:lnTo>
                <a:lnTo>
                  <a:pt x="1408" y="976"/>
                </a:lnTo>
                <a:lnTo>
                  <a:pt x="1418" y="972"/>
                </a:lnTo>
                <a:lnTo>
                  <a:pt x="1438" y="958"/>
                </a:lnTo>
                <a:lnTo>
                  <a:pt x="1456" y="942"/>
                </a:lnTo>
                <a:lnTo>
                  <a:pt x="1598" y="696"/>
                </a:lnTo>
                <a:lnTo>
                  <a:pt x="1436" y="418"/>
                </a:lnTo>
                <a:lnTo>
                  <a:pt x="1434" y="400"/>
                </a:lnTo>
                <a:lnTo>
                  <a:pt x="1432" y="382"/>
                </a:lnTo>
                <a:lnTo>
                  <a:pt x="1432" y="370"/>
                </a:lnTo>
                <a:lnTo>
                  <a:pt x="1434" y="358"/>
                </a:lnTo>
                <a:lnTo>
                  <a:pt x="1440" y="348"/>
                </a:lnTo>
                <a:lnTo>
                  <a:pt x="1446" y="342"/>
                </a:lnTo>
                <a:lnTo>
                  <a:pt x="1456" y="338"/>
                </a:lnTo>
                <a:lnTo>
                  <a:pt x="1466" y="334"/>
                </a:lnTo>
                <a:lnTo>
                  <a:pt x="1476" y="334"/>
                </a:lnTo>
                <a:lnTo>
                  <a:pt x="1484" y="334"/>
                </a:lnTo>
                <a:lnTo>
                  <a:pt x="1500" y="340"/>
                </a:lnTo>
                <a:lnTo>
                  <a:pt x="1514" y="348"/>
                </a:lnTo>
                <a:lnTo>
                  <a:pt x="1528" y="358"/>
                </a:lnTo>
                <a:lnTo>
                  <a:pt x="1544" y="364"/>
                </a:lnTo>
                <a:lnTo>
                  <a:pt x="1552" y="364"/>
                </a:lnTo>
                <a:lnTo>
                  <a:pt x="1562" y="364"/>
                </a:lnTo>
                <a:lnTo>
                  <a:pt x="1572" y="362"/>
                </a:lnTo>
                <a:lnTo>
                  <a:pt x="1582" y="356"/>
                </a:lnTo>
                <a:lnTo>
                  <a:pt x="1590" y="352"/>
                </a:lnTo>
                <a:lnTo>
                  <a:pt x="1596" y="346"/>
                </a:lnTo>
                <a:lnTo>
                  <a:pt x="1600" y="340"/>
                </a:lnTo>
                <a:lnTo>
                  <a:pt x="1604" y="332"/>
                </a:lnTo>
                <a:lnTo>
                  <a:pt x="1610" y="316"/>
                </a:lnTo>
                <a:lnTo>
                  <a:pt x="1612" y="296"/>
                </a:lnTo>
                <a:lnTo>
                  <a:pt x="1608" y="268"/>
                </a:lnTo>
                <a:lnTo>
                  <a:pt x="1602" y="242"/>
                </a:lnTo>
                <a:lnTo>
                  <a:pt x="1592" y="218"/>
                </a:lnTo>
                <a:lnTo>
                  <a:pt x="1582" y="198"/>
                </a:lnTo>
                <a:lnTo>
                  <a:pt x="1572" y="182"/>
                </a:lnTo>
                <a:lnTo>
                  <a:pt x="1558" y="164"/>
                </a:lnTo>
                <a:lnTo>
                  <a:pt x="1542" y="146"/>
                </a:lnTo>
                <a:lnTo>
                  <a:pt x="1522" y="130"/>
                </a:lnTo>
                <a:lnTo>
                  <a:pt x="1500" y="116"/>
                </a:lnTo>
                <a:lnTo>
                  <a:pt x="1490" y="112"/>
                </a:lnTo>
                <a:lnTo>
                  <a:pt x="1480" y="108"/>
                </a:lnTo>
                <a:lnTo>
                  <a:pt x="1468" y="108"/>
                </a:lnTo>
                <a:lnTo>
                  <a:pt x="1458" y="108"/>
                </a:lnTo>
                <a:lnTo>
                  <a:pt x="1448" y="110"/>
                </a:lnTo>
                <a:lnTo>
                  <a:pt x="1438" y="116"/>
                </a:lnTo>
                <a:lnTo>
                  <a:pt x="1430" y="120"/>
                </a:lnTo>
                <a:lnTo>
                  <a:pt x="1424" y="126"/>
                </a:lnTo>
                <a:lnTo>
                  <a:pt x="1416" y="138"/>
                </a:lnTo>
                <a:lnTo>
                  <a:pt x="1412" y="150"/>
                </a:lnTo>
                <a:lnTo>
                  <a:pt x="1410" y="164"/>
                </a:lnTo>
                <a:lnTo>
                  <a:pt x="1412" y="182"/>
                </a:lnTo>
                <a:lnTo>
                  <a:pt x="1410" y="198"/>
                </a:lnTo>
                <a:lnTo>
                  <a:pt x="1408" y="212"/>
                </a:lnTo>
                <a:lnTo>
                  <a:pt x="1404" y="220"/>
                </a:lnTo>
                <a:lnTo>
                  <a:pt x="1398" y="226"/>
                </a:lnTo>
                <a:lnTo>
                  <a:pt x="1392" y="234"/>
                </a:lnTo>
                <a:lnTo>
                  <a:pt x="1382" y="240"/>
                </a:lnTo>
                <a:lnTo>
                  <a:pt x="1376" y="242"/>
                </a:lnTo>
                <a:lnTo>
                  <a:pt x="1368" y="242"/>
                </a:lnTo>
                <a:lnTo>
                  <a:pt x="1360" y="240"/>
                </a:lnTo>
                <a:lnTo>
                  <a:pt x="1352" y="238"/>
                </a:lnTo>
                <a:lnTo>
                  <a:pt x="1334" y="228"/>
                </a:lnTo>
                <a:lnTo>
                  <a:pt x="1320" y="216"/>
                </a:lnTo>
                <a:lnTo>
                  <a:pt x="1198" y="0"/>
                </a:lnTo>
                <a:lnTo>
                  <a:pt x="400" y="0"/>
                </a:lnTo>
                <a:lnTo>
                  <a:pt x="0" y="694"/>
                </a:lnTo>
                <a:lnTo>
                  <a:pt x="398" y="1384"/>
                </a:lnTo>
                <a:lnTo>
                  <a:pt x="400" y="1382"/>
                </a:lnTo>
                <a:lnTo>
                  <a:pt x="674" y="1382"/>
                </a:lnTo>
                <a:close/>
              </a:path>
            </a:pathLst>
          </a:custGeom>
          <a:solidFill>
            <a:srgbClr val="20B7EC"/>
          </a:solidFill>
          <a:ln w="3810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3" name="Freeform 6"/>
          <p:cNvSpPr>
            <a:spLocks/>
          </p:cNvSpPr>
          <p:nvPr/>
        </p:nvSpPr>
        <p:spPr bwMode="auto">
          <a:xfrm>
            <a:off x="5216525" y="4224338"/>
            <a:ext cx="1981200" cy="1711325"/>
          </a:xfrm>
          <a:custGeom>
            <a:avLst/>
            <a:gdLst>
              <a:gd name="T0" fmla="*/ 908 w 1600"/>
              <a:gd name="T1" fmla="*/ 4 h 1382"/>
              <a:gd name="T2" fmla="*/ 892 w 1600"/>
              <a:gd name="T3" fmla="*/ 10 h 1382"/>
              <a:gd name="T4" fmla="*/ 884 w 1600"/>
              <a:gd name="T5" fmla="*/ 14 h 1382"/>
              <a:gd name="T6" fmla="*/ 876 w 1600"/>
              <a:gd name="T7" fmla="*/ 18 h 1382"/>
              <a:gd name="T8" fmla="*/ 870 w 1600"/>
              <a:gd name="T9" fmla="*/ 22 h 1382"/>
              <a:gd name="T10" fmla="*/ 862 w 1600"/>
              <a:gd name="T11" fmla="*/ 28 h 1382"/>
              <a:gd name="T12" fmla="*/ 858 w 1600"/>
              <a:gd name="T13" fmla="*/ 34 h 1382"/>
              <a:gd name="T14" fmla="*/ 856 w 1600"/>
              <a:gd name="T15" fmla="*/ 40 h 1382"/>
              <a:gd name="T16" fmla="*/ 854 w 1600"/>
              <a:gd name="T17" fmla="*/ 46 h 1382"/>
              <a:gd name="T18" fmla="*/ 856 w 1600"/>
              <a:gd name="T19" fmla="*/ 58 h 1382"/>
              <a:gd name="T20" fmla="*/ 856 w 1600"/>
              <a:gd name="T21" fmla="*/ 64 h 1382"/>
              <a:gd name="T22" fmla="*/ 866 w 1600"/>
              <a:gd name="T23" fmla="*/ 82 h 1382"/>
              <a:gd name="T24" fmla="*/ 906 w 1600"/>
              <a:gd name="T25" fmla="*/ 110 h 1382"/>
              <a:gd name="T26" fmla="*/ 914 w 1600"/>
              <a:gd name="T27" fmla="*/ 114 h 1382"/>
              <a:gd name="T28" fmla="*/ 924 w 1600"/>
              <a:gd name="T29" fmla="*/ 124 h 1382"/>
              <a:gd name="T30" fmla="*/ 928 w 1600"/>
              <a:gd name="T31" fmla="*/ 130 h 1382"/>
              <a:gd name="T32" fmla="*/ 934 w 1600"/>
              <a:gd name="T33" fmla="*/ 146 h 1382"/>
              <a:gd name="T34" fmla="*/ 934 w 1600"/>
              <a:gd name="T35" fmla="*/ 156 h 1382"/>
              <a:gd name="T36" fmla="*/ 910 w 1600"/>
              <a:gd name="T37" fmla="*/ 204 h 1382"/>
              <a:gd name="T38" fmla="*/ 790 w 1600"/>
              <a:gd name="T39" fmla="*/ 240 h 1382"/>
              <a:gd name="T40" fmla="*/ 680 w 1600"/>
              <a:gd name="T41" fmla="*/ 210 h 1382"/>
              <a:gd name="T42" fmla="*/ 646 w 1600"/>
              <a:gd name="T43" fmla="*/ 156 h 1382"/>
              <a:gd name="T44" fmla="*/ 648 w 1600"/>
              <a:gd name="T45" fmla="*/ 148 h 1382"/>
              <a:gd name="T46" fmla="*/ 650 w 1600"/>
              <a:gd name="T47" fmla="*/ 138 h 1382"/>
              <a:gd name="T48" fmla="*/ 656 w 1600"/>
              <a:gd name="T49" fmla="*/ 124 h 1382"/>
              <a:gd name="T50" fmla="*/ 662 w 1600"/>
              <a:gd name="T51" fmla="*/ 118 h 1382"/>
              <a:gd name="T52" fmla="*/ 672 w 1600"/>
              <a:gd name="T53" fmla="*/ 110 h 1382"/>
              <a:gd name="T54" fmla="*/ 702 w 1600"/>
              <a:gd name="T55" fmla="*/ 92 h 1382"/>
              <a:gd name="T56" fmla="*/ 724 w 1600"/>
              <a:gd name="T57" fmla="*/ 64 h 1382"/>
              <a:gd name="T58" fmla="*/ 726 w 1600"/>
              <a:gd name="T59" fmla="*/ 58 h 1382"/>
              <a:gd name="T60" fmla="*/ 726 w 1600"/>
              <a:gd name="T61" fmla="*/ 46 h 1382"/>
              <a:gd name="T62" fmla="*/ 726 w 1600"/>
              <a:gd name="T63" fmla="*/ 40 h 1382"/>
              <a:gd name="T64" fmla="*/ 722 w 1600"/>
              <a:gd name="T65" fmla="*/ 34 h 1382"/>
              <a:gd name="T66" fmla="*/ 718 w 1600"/>
              <a:gd name="T67" fmla="*/ 28 h 1382"/>
              <a:gd name="T68" fmla="*/ 710 w 1600"/>
              <a:gd name="T69" fmla="*/ 22 h 1382"/>
              <a:gd name="T70" fmla="*/ 704 w 1600"/>
              <a:gd name="T71" fmla="*/ 18 h 1382"/>
              <a:gd name="T72" fmla="*/ 696 w 1600"/>
              <a:gd name="T73" fmla="*/ 14 h 1382"/>
              <a:gd name="T74" fmla="*/ 688 w 1600"/>
              <a:gd name="T75" fmla="*/ 10 h 1382"/>
              <a:gd name="T76" fmla="*/ 674 w 1600"/>
              <a:gd name="T77" fmla="*/ 4 h 1382"/>
              <a:gd name="T78" fmla="*/ 402 w 1600"/>
              <a:gd name="T79" fmla="*/ 2 h 1382"/>
              <a:gd name="T80" fmla="*/ 262 w 1600"/>
              <a:gd name="T81" fmla="*/ 300 h 1382"/>
              <a:gd name="T82" fmla="*/ 302 w 1600"/>
              <a:gd name="T83" fmla="*/ 322 h 1382"/>
              <a:gd name="T84" fmla="*/ 380 w 1600"/>
              <a:gd name="T85" fmla="*/ 292 h 1382"/>
              <a:gd name="T86" fmla="*/ 424 w 1600"/>
              <a:gd name="T87" fmla="*/ 314 h 1382"/>
              <a:gd name="T88" fmla="*/ 434 w 1600"/>
              <a:gd name="T89" fmla="*/ 404 h 1382"/>
              <a:gd name="T90" fmla="*/ 384 w 1600"/>
              <a:gd name="T91" fmla="*/ 500 h 1382"/>
              <a:gd name="T92" fmla="*/ 296 w 1600"/>
              <a:gd name="T93" fmla="*/ 556 h 1382"/>
              <a:gd name="T94" fmla="*/ 248 w 1600"/>
              <a:gd name="T95" fmla="*/ 534 h 1382"/>
              <a:gd name="T96" fmla="*/ 234 w 1600"/>
              <a:gd name="T97" fmla="*/ 454 h 1382"/>
              <a:gd name="T98" fmla="*/ 202 w 1600"/>
              <a:gd name="T99" fmla="*/ 422 h 1382"/>
              <a:gd name="T100" fmla="*/ 4 w 1600"/>
              <a:gd name="T101" fmla="*/ 690 h 1382"/>
              <a:gd name="T102" fmla="*/ 146 w 1600"/>
              <a:gd name="T103" fmla="*/ 930 h 1382"/>
              <a:gd name="T104" fmla="*/ 198 w 1600"/>
              <a:gd name="T105" fmla="*/ 954 h 1382"/>
              <a:gd name="T106" fmla="*/ 228 w 1600"/>
              <a:gd name="T107" fmla="*/ 922 h 1382"/>
              <a:gd name="T108" fmla="*/ 242 w 1600"/>
              <a:gd name="T109" fmla="*/ 842 h 1382"/>
              <a:gd name="T110" fmla="*/ 286 w 1600"/>
              <a:gd name="T111" fmla="*/ 820 h 1382"/>
              <a:gd name="T112" fmla="*/ 372 w 1600"/>
              <a:gd name="T113" fmla="*/ 866 h 1382"/>
              <a:gd name="T114" fmla="*/ 424 w 1600"/>
              <a:gd name="T115" fmla="*/ 948 h 1382"/>
              <a:gd name="T116" fmla="*/ 428 w 1600"/>
              <a:gd name="T117" fmla="*/ 1054 h 1382"/>
              <a:gd name="T118" fmla="*/ 376 w 1600"/>
              <a:gd name="T119" fmla="*/ 1084 h 1382"/>
              <a:gd name="T120" fmla="*/ 308 w 1600"/>
              <a:gd name="T121" fmla="*/ 1056 h 1382"/>
              <a:gd name="T122" fmla="*/ 264 w 1600"/>
              <a:gd name="T123" fmla="*/ 1068 h 1382"/>
              <a:gd name="T124" fmla="*/ 402 w 1600"/>
              <a:gd name="T125" fmla="*/ 1382 h 138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00"/>
              <a:gd name="T190" fmla="*/ 0 h 1382"/>
              <a:gd name="T191" fmla="*/ 1600 w 1600"/>
              <a:gd name="T192" fmla="*/ 1382 h 1382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00" h="1382">
                <a:moveTo>
                  <a:pt x="1200" y="2"/>
                </a:moveTo>
                <a:lnTo>
                  <a:pt x="912" y="2"/>
                </a:lnTo>
                <a:lnTo>
                  <a:pt x="908" y="4"/>
                </a:lnTo>
                <a:lnTo>
                  <a:pt x="906" y="4"/>
                </a:lnTo>
                <a:lnTo>
                  <a:pt x="894" y="8"/>
                </a:lnTo>
                <a:lnTo>
                  <a:pt x="892" y="10"/>
                </a:lnTo>
                <a:lnTo>
                  <a:pt x="890" y="10"/>
                </a:lnTo>
                <a:lnTo>
                  <a:pt x="886" y="12"/>
                </a:lnTo>
                <a:lnTo>
                  <a:pt x="884" y="14"/>
                </a:lnTo>
                <a:lnTo>
                  <a:pt x="882" y="14"/>
                </a:lnTo>
                <a:lnTo>
                  <a:pt x="880" y="16"/>
                </a:lnTo>
                <a:lnTo>
                  <a:pt x="876" y="18"/>
                </a:lnTo>
                <a:lnTo>
                  <a:pt x="874" y="18"/>
                </a:lnTo>
                <a:lnTo>
                  <a:pt x="870" y="22"/>
                </a:lnTo>
                <a:lnTo>
                  <a:pt x="866" y="26"/>
                </a:lnTo>
                <a:lnTo>
                  <a:pt x="864" y="26"/>
                </a:lnTo>
                <a:lnTo>
                  <a:pt x="862" y="28"/>
                </a:lnTo>
                <a:lnTo>
                  <a:pt x="862" y="30"/>
                </a:lnTo>
                <a:lnTo>
                  <a:pt x="860" y="32"/>
                </a:lnTo>
                <a:lnTo>
                  <a:pt x="858" y="34"/>
                </a:lnTo>
                <a:lnTo>
                  <a:pt x="856" y="36"/>
                </a:lnTo>
                <a:lnTo>
                  <a:pt x="856" y="38"/>
                </a:lnTo>
                <a:lnTo>
                  <a:pt x="856" y="40"/>
                </a:lnTo>
                <a:lnTo>
                  <a:pt x="854" y="42"/>
                </a:lnTo>
                <a:lnTo>
                  <a:pt x="854" y="46"/>
                </a:lnTo>
                <a:lnTo>
                  <a:pt x="854" y="52"/>
                </a:lnTo>
                <a:lnTo>
                  <a:pt x="854" y="54"/>
                </a:lnTo>
                <a:lnTo>
                  <a:pt x="856" y="58"/>
                </a:lnTo>
                <a:lnTo>
                  <a:pt x="856" y="60"/>
                </a:lnTo>
                <a:lnTo>
                  <a:pt x="856" y="64"/>
                </a:lnTo>
                <a:lnTo>
                  <a:pt x="858" y="70"/>
                </a:lnTo>
                <a:lnTo>
                  <a:pt x="862" y="76"/>
                </a:lnTo>
                <a:lnTo>
                  <a:pt x="866" y="82"/>
                </a:lnTo>
                <a:lnTo>
                  <a:pt x="878" y="92"/>
                </a:lnTo>
                <a:lnTo>
                  <a:pt x="890" y="100"/>
                </a:lnTo>
                <a:lnTo>
                  <a:pt x="904" y="108"/>
                </a:lnTo>
                <a:lnTo>
                  <a:pt x="906" y="110"/>
                </a:lnTo>
                <a:lnTo>
                  <a:pt x="908" y="110"/>
                </a:lnTo>
                <a:lnTo>
                  <a:pt x="912" y="114"/>
                </a:lnTo>
                <a:lnTo>
                  <a:pt x="914" y="114"/>
                </a:lnTo>
                <a:lnTo>
                  <a:pt x="918" y="118"/>
                </a:lnTo>
                <a:lnTo>
                  <a:pt x="920" y="120"/>
                </a:lnTo>
                <a:lnTo>
                  <a:pt x="924" y="124"/>
                </a:lnTo>
                <a:lnTo>
                  <a:pt x="928" y="130"/>
                </a:lnTo>
                <a:lnTo>
                  <a:pt x="930" y="138"/>
                </a:lnTo>
                <a:lnTo>
                  <a:pt x="932" y="138"/>
                </a:lnTo>
                <a:lnTo>
                  <a:pt x="934" y="146"/>
                </a:lnTo>
                <a:lnTo>
                  <a:pt x="934" y="148"/>
                </a:lnTo>
                <a:lnTo>
                  <a:pt x="934" y="156"/>
                </a:lnTo>
                <a:lnTo>
                  <a:pt x="934" y="168"/>
                </a:lnTo>
                <a:lnTo>
                  <a:pt x="930" y="178"/>
                </a:lnTo>
                <a:lnTo>
                  <a:pt x="926" y="188"/>
                </a:lnTo>
                <a:lnTo>
                  <a:pt x="918" y="196"/>
                </a:lnTo>
                <a:lnTo>
                  <a:pt x="910" y="204"/>
                </a:lnTo>
                <a:lnTo>
                  <a:pt x="902" y="210"/>
                </a:lnTo>
                <a:lnTo>
                  <a:pt x="880" y="222"/>
                </a:lnTo>
                <a:lnTo>
                  <a:pt x="856" y="230"/>
                </a:lnTo>
                <a:lnTo>
                  <a:pt x="832" y="236"/>
                </a:lnTo>
                <a:lnTo>
                  <a:pt x="810" y="240"/>
                </a:lnTo>
                <a:lnTo>
                  <a:pt x="790" y="240"/>
                </a:lnTo>
                <a:lnTo>
                  <a:pt x="770" y="240"/>
                </a:lnTo>
                <a:lnTo>
                  <a:pt x="748" y="236"/>
                </a:lnTo>
                <a:lnTo>
                  <a:pt x="724" y="230"/>
                </a:lnTo>
                <a:lnTo>
                  <a:pt x="700" y="222"/>
                </a:lnTo>
                <a:lnTo>
                  <a:pt x="680" y="210"/>
                </a:lnTo>
                <a:lnTo>
                  <a:pt x="670" y="204"/>
                </a:lnTo>
                <a:lnTo>
                  <a:pt x="662" y="196"/>
                </a:lnTo>
                <a:lnTo>
                  <a:pt x="656" y="188"/>
                </a:lnTo>
                <a:lnTo>
                  <a:pt x="650" y="178"/>
                </a:lnTo>
                <a:lnTo>
                  <a:pt x="648" y="168"/>
                </a:lnTo>
                <a:lnTo>
                  <a:pt x="646" y="156"/>
                </a:lnTo>
                <a:lnTo>
                  <a:pt x="648" y="148"/>
                </a:lnTo>
                <a:lnTo>
                  <a:pt x="648" y="146"/>
                </a:lnTo>
                <a:lnTo>
                  <a:pt x="650" y="138"/>
                </a:lnTo>
                <a:lnTo>
                  <a:pt x="652" y="130"/>
                </a:lnTo>
                <a:lnTo>
                  <a:pt x="656" y="124"/>
                </a:lnTo>
                <a:lnTo>
                  <a:pt x="660" y="120"/>
                </a:lnTo>
                <a:lnTo>
                  <a:pt x="662" y="118"/>
                </a:lnTo>
                <a:lnTo>
                  <a:pt x="666" y="114"/>
                </a:lnTo>
                <a:lnTo>
                  <a:pt x="668" y="114"/>
                </a:lnTo>
                <a:lnTo>
                  <a:pt x="672" y="110"/>
                </a:lnTo>
                <a:lnTo>
                  <a:pt x="674" y="110"/>
                </a:lnTo>
                <a:lnTo>
                  <a:pt x="676" y="108"/>
                </a:lnTo>
                <a:lnTo>
                  <a:pt x="690" y="100"/>
                </a:lnTo>
                <a:lnTo>
                  <a:pt x="702" y="92"/>
                </a:lnTo>
                <a:lnTo>
                  <a:pt x="714" y="82"/>
                </a:lnTo>
                <a:lnTo>
                  <a:pt x="718" y="76"/>
                </a:lnTo>
                <a:lnTo>
                  <a:pt x="722" y="70"/>
                </a:lnTo>
                <a:lnTo>
                  <a:pt x="724" y="64"/>
                </a:lnTo>
                <a:lnTo>
                  <a:pt x="724" y="60"/>
                </a:lnTo>
                <a:lnTo>
                  <a:pt x="726" y="58"/>
                </a:lnTo>
                <a:lnTo>
                  <a:pt x="726" y="54"/>
                </a:lnTo>
                <a:lnTo>
                  <a:pt x="726" y="52"/>
                </a:lnTo>
                <a:lnTo>
                  <a:pt x="726" y="46"/>
                </a:lnTo>
                <a:lnTo>
                  <a:pt x="726" y="42"/>
                </a:lnTo>
                <a:lnTo>
                  <a:pt x="726" y="40"/>
                </a:lnTo>
                <a:lnTo>
                  <a:pt x="724" y="38"/>
                </a:lnTo>
                <a:lnTo>
                  <a:pt x="724" y="36"/>
                </a:lnTo>
                <a:lnTo>
                  <a:pt x="722" y="34"/>
                </a:lnTo>
                <a:lnTo>
                  <a:pt x="722" y="32"/>
                </a:lnTo>
                <a:lnTo>
                  <a:pt x="720" y="30"/>
                </a:lnTo>
                <a:lnTo>
                  <a:pt x="718" y="28"/>
                </a:lnTo>
                <a:lnTo>
                  <a:pt x="716" y="26"/>
                </a:lnTo>
                <a:lnTo>
                  <a:pt x="714" y="26"/>
                </a:lnTo>
                <a:lnTo>
                  <a:pt x="710" y="22"/>
                </a:lnTo>
                <a:lnTo>
                  <a:pt x="706" y="18"/>
                </a:lnTo>
                <a:lnTo>
                  <a:pt x="704" y="18"/>
                </a:lnTo>
                <a:lnTo>
                  <a:pt x="702" y="16"/>
                </a:lnTo>
                <a:lnTo>
                  <a:pt x="700" y="14"/>
                </a:lnTo>
                <a:lnTo>
                  <a:pt x="696" y="14"/>
                </a:lnTo>
                <a:lnTo>
                  <a:pt x="694" y="12"/>
                </a:lnTo>
                <a:lnTo>
                  <a:pt x="692" y="10"/>
                </a:lnTo>
                <a:lnTo>
                  <a:pt x="688" y="10"/>
                </a:lnTo>
                <a:lnTo>
                  <a:pt x="686" y="8"/>
                </a:lnTo>
                <a:lnTo>
                  <a:pt x="674" y="4"/>
                </a:lnTo>
                <a:lnTo>
                  <a:pt x="668" y="2"/>
                </a:lnTo>
                <a:lnTo>
                  <a:pt x="402" y="2"/>
                </a:lnTo>
                <a:lnTo>
                  <a:pt x="264" y="238"/>
                </a:lnTo>
                <a:lnTo>
                  <a:pt x="260" y="260"/>
                </a:lnTo>
                <a:lnTo>
                  <a:pt x="260" y="282"/>
                </a:lnTo>
                <a:lnTo>
                  <a:pt x="260" y="292"/>
                </a:lnTo>
                <a:lnTo>
                  <a:pt x="262" y="300"/>
                </a:lnTo>
                <a:lnTo>
                  <a:pt x="268" y="308"/>
                </a:lnTo>
                <a:lnTo>
                  <a:pt x="274" y="314"/>
                </a:lnTo>
                <a:lnTo>
                  <a:pt x="284" y="318"/>
                </a:lnTo>
                <a:lnTo>
                  <a:pt x="294" y="322"/>
                </a:lnTo>
                <a:lnTo>
                  <a:pt x="302" y="322"/>
                </a:lnTo>
                <a:lnTo>
                  <a:pt x="312" y="322"/>
                </a:lnTo>
                <a:lnTo>
                  <a:pt x="326" y="316"/>
                </a:lnTo>
                <a:lnTo>
                  <a:pt x="342" y="308"/>
                </a:lnTo>
                <a:lnTo>
                  <a:pt x="356" y="298"/>
                </a:lnTo>
                <a:lnTo>
                  <a:pt x="372" y="292"/>
                </a:lnTo>
                <a:lnTo>
                  <a:pt x="380" y="292"/>
                </a:lnTo>
                <a:lnTo>
                  <a:pt x="388" y="292"/>
                </a:lnTo>
                <a:lnTo>
                  <a:pt x="398" y="294"/>
                </a:lnTo>
                <a:lnTo>
                  <a:pt x="408" y="300"/>
                </a:lnTo>
                <a:lnTo>
                  <a:pt x="418" y="306"/>
                </a:lnTo>
                <a:lnTo>
                  <a:pt x="424" y="314"/>
                </a:lnTo>
                <a:lnTo>
                  <a:pt x="430" y="322"/>
                </a:lnTo>
                <a:lnTo>
                  <a:pt x="434" y="332"/>
                </a:lnTo>
                <a:lnTo>
                  <a:pt x="438" y="344"/>
                </a:lnTo>
                <a:lnTo>
                  <a:pt x="438" y="354"/>
                </a:lnTo>
                <a:lnTo>
                  <a:pt x="438" y="380"/>
                </a:lnTo>
                <a:lnTo>
                  <a:pt x="434" y="404"/>
                </a:lnTo>
                <a:lnTo>
                  <a:pt x="426" y="428"/>
                </a:lnTo>
                <a:lnTo>
                  <a:pt x="418" y="448"/>
                </a:lnTo>
                <a:lnTo>
                  <a:pt x="410" y="466"/>
                </a:lnTo>
                <a:lnTo>
                  <a:pt x="398" y="482"/>
                </a:lnTo>
                <a:lnTo>
                  <a:pt x="384" y="500"/>
                </a:lnTo>
                <a:lnTo>
                  <a:pt x="368" y="518"/>
                </a:lnTo>
                <a:lnTo>
                  <a:pt x="348" y="534"/>
                </a:lnTo>
                <a:lnTo>
                  <a:pt x="328" y="548"/>
                </a:lnTo>
                <a:lnTo>
                  <a:pt x="318" y="552"/>
                </a:lnTo>
                <a:lnTo>
                  <a:pt x="306" y="554"/>
                </a:lnTo>
                <a:lnTo>
                  <a:pt x="296" y="556"/>
                </a:lnTo>
                <a:lnTo>
                  <a:pt x="284" y="556"/>
                </a:lnTo>
                <a:lnTo>
                  <a:pt x="274" y="554"/>
                </a:lnTo>
                <a:lnTo>
                  <a:pt x="264" y="548"/>
                </a:lnTo>
                <a:lnTo>
                  <a:pt x="256" y="542"/>
                </a:lnTo>
                <a:lnTo>
                  <a:pt x="248" y="534"/>
                </a:lnTo>
                <a:lnTo>
                  <a:pt x="244" y="528"/>
                </a:lnTo>
                <a:lnTo>
                  <a:pt x="240" y="520"/>
                </a:lnTo>
                <a:lnTo>
                  <a:pt x="238" y="504"/>
                </a:lnTo>
                <a:lnTo>
                  <a:pt x="238" y="486"/>
                </a:lnTo>
                <a:lnTo>
                  <a:pt x="238" y="470"/>
                </a:lnTo>
                <a:lnTo>
                  <a:pt x="234" y="454"/>
                </a:lnTo>
                <a:lnTo>
                  <a:pt x="232" y="446"/>
                </a:lnTo>
                <a:lnTo>
                  <a:pt x="226" y="438"/>
                </a:lnTo>
                <a:lnTo>
                  <a:pt x="218" y="430"/>
                </a:lnTo>
                <a:lnTo>
                  <a:pt x="210" y="424"/>
                </a:lnTo>
                <a:lnTo>
                  <a:pt x="202" y="422"/>
                </a:lnTo>
                <a:lnTo>
                  <a:pt x="194" y="422"/>
                </a:lnTo>
                <a:lnTo>
                  <a:pt x="184" y="424"/>
                </a:lnTo>
                <a:lnTo>
                  <a:pt x="174" y="428"/>
                </a:lnTo>
                <a:lnTo>
                  <a:pt x="156" y="440"/>
                </a:lnTo>
                <a:lnTo>
                  <a:pt x="140" y="454"/>
                </a:lnTo>
                <a:lnTo>
                  <a:pt x="4" y="690"/>
                </a:lnTo>
                <a:lnTo>
                  <a:pt x="0" y="690"/>
                </a:lnTo>
                <a:lnTo>
                  <a:pt x="2" y="694"/>
                </a:lnTo>
                <a:lnTo>
                  <a:pt x="4" y="694"/>
                </a:lnTo>
                <a:lnTo>
                  <a:pt x="132" y="918"/>
                </a:lnTo>
                <a:lnTo>
                  <a:pt x="146" y="930"/>
                </a:lnTo>
                <a:lnTo>
                  <a:pt x="160" y="942"/>
                </a:lnTo>
                <a:lnTo>
                  <a:pt x="176" y="950"/>
                </a:lnTo>
                <a:lnTo>
                  <a:pt x="184" y="954"/>
                </a:lnTo>
                <a:lnTo>
                  <a:pt x="192" y="954"/>
                </a:lnTo>
                <a:lnTo>
                  <a:pt x="198" y="954"/>
                </a:lnTo>
                <a:lnTo>
                  <a:pt x="202" y="952"/>
                </a:lnTo>
                <a:lnTo>
                  <a:pt x="212" y="944"/>
                </a:lnTo>
                <a:lnTo>
                  <a:pt x="220" y="938"/>
                </a:lnTo>
                <a:lnTo>
                  <a:pt x="224" y="930"/>
                </a:lnTo>
                <a:lnTo>
                  <a:pt x="228" y="922"/>
                </a:lnTo>
                <a:lnTo>
                  <a:pt x="230" y="906"/>
                </a:lnTo>
                <a:lnTo>
                  <a:pt x="230" y="890"/>
                </a:lnTo>
                <a:lnTo>
                  <a:pt x="230" y="872"/>
                </a:lnTo>
                <a:lnTo>
                  <a:pt x="234" y="856"/>
                </a:lnTo>
                <a:lnTo>
                  <a:pt x="236" y="848"/>
                </a:lnTo>
                <a:lnTo>
                  <a:pt x="242" y="842"/>
                </a:lnTo>
                <a:lnTo>
                  <a:pt x="248" y="834"/>
                </a:lnTo>
                <a:lnTo>
                  <a:pt x="258" y="828"/>
                </a:lnTo>
                <a:lnTo>
                  <a:pt x="272" y="822"/>
                </a:lnTo>
                <a:lnTo>
                  <a:pt x="286" y="820"/>
                </a:lnTo>
                <a:lnTo>
                  <a:pt x="296" y="820"/>
                </a:lnTo>
                <a:lnTo>
                  <a:pt x="304" y="822"/>
                </a:lnTo>
                <a:lnTo>
                  <a:pt x="322" y="828"/>
                </a:lnTo>
                <a:lnTo>
                  <a:pt x="340" y="838"/>
                </a:lnTo>
                <a:lnTo>
                  <a:pt x="358" y="852"/>
                </a:lnTo>
                <a:lnTo>
                  <a:pt x="372" y="866"/>
                </a:lnTo>
                <a:lnTo>
                  <a:pt x="386" y="882"/>
                </a:lnTo>
                <a:lnTo>
                  <a:pt x="398" y="896"/>
                </a:lnTo>
                <a:lnTo>
                  <a:pt x="406" y="910"/>
                </a:lnTo>
                <a:lnTo>
                  <a:pt x="414" y="928"/>
                </a:lnTo>
                <a:lnTo>
                  <a:pt x="424" y="948"/>
                </a:lnTo>
                <a:lnTo>
                  <a:pt x="430" y="972"/>
                </a:lnTo>
                <a:lnTo>
                  <a:pt x="434" y="996"/>
                </a:lnTo>
                <a:lnTo>
                  <a:pt x="436" y="1022"/>
                </a:lnTo>
                <a:lnTo>
                  <a:pt x="434" y="1032"/>
                </a:lnTo>
                <a:lnTo>
                  <a:pt x="432" y="1044"/>
                </a:lnTo>
                <a:lnTo>
                  <a:pt x="428" y="1054"/>
                </a:lnTo>
                <a:lnTo>
                  <a:pt x="422" y="1062"/>
                </a:lnTo>
                <a:lnTo>
                  <a:pt x="414" y="1070"/>
                </a:lnTo>
                <a:lnTo>
                  <a:pt x="404" y="1076"/>
                </a:lnTo>
                <a:lnTo>
                  <a:pt x="390" y="1082"/>
                </a:lnTo>
                <a:lnTo>
                  <a:pt x="376" y="1084"/>
                </a:lnTo>
                <a:lnTo>
                  <a:pt x="366" y="1084"/>
                </a:lnTo>
                <a:lnTo>
                  <a:pt x="354" y="1080"/>
                </a:lnTo>
                <a:lnTo>
                  <a:pt x="336" y="1070"/>
                </a:lnTo>
                <a:lnTo>
                  <a:pt x="318" y="1060"/>
                </a:lnTo>
                <a:lnTo>
                  <a:pt x="308" y="1056"/>
                </a:lnTo>
                <a:lnTo>
                  <a:pt x="296" y="1054"/>
                </a:lnTo>
                <a:lnTo>
                  <a:pt x="284" y="1056"/>
                </a:lnTo>
                <a:lnTo>
                  <a:pt x="270" y="1062"/>
                </a:lnTo>
                <a:lnTo>
                  <a:pt x="264" y="1068"/>
                </a:lnTo>
                <a:lnTo>
                  <a:pt x="258" y="1076"/>
                </a:lnTo>
                <a:lnTo>
                  <a:pt x="256" y="1086"/>
                </a:lnTo>
                <a:lnTo>
                  <a:pt x="256" y="1096"/>
                </a:lnTo>
                <a:lnTo>
                  <a:pt x="258" y="1120"/>
                </a:lnTo>
                <a:lnTo>
                  <a:pt x="262" y="1142"/>
                </a:lnTo>
                <a:lnTo>
                  <a:pt x="402" y="1382"/>
                </a:lnTo>
                <a:lnTo>
                  <a:pt x="1200" y="1382"/>
                </a:lnTo>
                <a:lnTo>
                  <a:pt x="1600" y="690"/>
                </a:lnTo>
                <a:lnTo>
                  <a:pt x="1200" y="0"/>
                </a:lnTo>
                <a:lnTo>
                  <a:pt x="1200" y="2"/>
                </a:lnTo>
                <a:close/>
              </a:path>
            </a:pathLst>
          </a:custGeom>
          <a:solidFill>
            <a:srgbClr val="FB8037"/>
          </a:solidFill>
          <a:ln w="3810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4" name="Freeform 7"/>
          <p:cNvSpPr>
            <a:spLocks/>
          </p:cNvSpPr>
          <p:nvPr/>
        </p:nvSpPr>
        <p:spPr bwMode="auto">
          <a:xfrm>
            <a:off x="3735388" y="1660525"/>
            <a:ext cx="2027237" cy="1717675"/>
          </a:xfrm>
          <a:custGeom>
            <a:avLst/>
            <a:gdLst>
              <a:gd name="T0" fmla="*/ 198 w 1636"/>
              <a:gd name="T1" fmla="*/ 906 h 1386"/>
              <a:gd name="T2" fmla="*/ 214 w 1636"/>
              <a:gd name="T3" fmla="*/ 868 h 1386"/>
              <a:gd name="T4" fmla="*/ 214 w 1636"/>
              <a:gd name="T5" fmla="*/ 834 h 1386"/>
              <a:gd name="T6" fmla="*/ 232 w 1636"/>
              <a:gd name="T7" fmla="*/ 800 h 1386"/>
              <a:gd name="T8" fmla="*/ 260 w 1636"/>
              <a:gd name="T9" fmla="*/ 786 h 1386"/>
              <a:gd name="T10" fmla="*/ 302 w 1636"/>
              <a:gd name="T11" fmla="*/ 794 h 1386"/>
              <a:gd name="T12" fmla="*/ 374 w 1636"/>
              <a:gd name="T13" fmla="*/ 860 h 1386"/>
              <a:gd name="T14" fmla="*/ 406 w 1636"/>
              <a:gd name="T15" fmla="*/ 924 h 1386"/>
              <a:gd name="T16" fmla="*/ 414 w 1636"/>
              <a:gd name="T17" fmla="*/ 982 h 1386"/>
              <a:gd name="T18" fmla="*/ 404 w 1636"/>
              <a:gd name="T19" fmla="*/ 1032 h 1386"/>
              <a:gd name="T20" fmla="*/ 384 w 1636"/>
              <a:gd name="T21" fmla="*/ 1050 h 1386"/>
              <a:gd name="T22" fmla="*/ 346 w 1636"/>
              <a:gd name="T23" fmla="*/ 1058 h 1386"/>
              <a:gd name="T24" fmla="*/ 286 w 1636"/>
              <a:gd name="T25" fmla="*/ 1028 h 1386"/>
              <a:gd name="T26" fmla="*/ 248 w 1636"/>
              <a:gd name="T27" fmla="*/ 1036 h 1386"/>
              <a:gd name="T28" fmla="*/ 236 w 1636"/>
              <a:gd name="T29" fmla="*/ 1058 h 1386"/>
              <a:gd name="T30" fmla="*/ 240 w 1636"/>
              <a:gd name="T31" fmla="*/ 1102 h 1386"/>
              <a:gd name="T32" fmla="*/ 400 w 1636"/>
              <a:gd name="T33" fmla="*/ 1382 h 1386"/>
              <a:gd name="T34" fmla="*/ 664 w 1636"/>
              <a:gd name="T35" fmla="*/ 1386 h 1386"/>
              <a:gd name="T36" fmla="*/ 726 w 1636"/>
              <a:gd name="T37" fmla="*/ 1356 h 1386"/>
              <a:gd name="T38" fmla="*/ 734 w 1636"/>
              <a:gd name="T39" fmla="*/ 1326 h 1386"/>
              <a:gd name="T40" fmla="*/ 710 w 1636"/>
              <a:gd name="T41" fmla="*/ 1290 h 1386"/>
              <a:gd name="T42" fmla="*/ 662 w 1636"/>
              <a:gd name="T43" fmla="*/ 1256 h 1386"/>
              <a:gd name="T44" fmla="*/ 654 w 1636"/>
              <a:gd name="T45" fmla="*/ 1228 h 1386"/>
              <a:gd name="T46" fmla="*/ 670 w 1636"/>
              <a:gd name="T47" fmla="*/ 1188 h 1386"/>
              <a:gd name="T48" fmla="*/ 732 w 1636"/>
              <a:gd name="T49" fmla="*/ 1154 h 1386"/>
              <a:gd name="T50" fmla="*/ 798 w 1636"/>
              <a:gd name="T51" fmla="*/ 1144 h 1386"/>
              <a:gd name="T52" fmla="*/ 888 w 1636"/>
              <a:gd name="T53" fmla="*/ 1162 h 1386"/>
              <a:gd name="T54" fmla="*/ 934 w 1636"/>
              <a:gd name="T55" fmla="*/ 1198 h 1386"/>
              <a:gd name="T56" fmla="*/ 942 w 1636"/>
              <a:gd name="T57" fmla="*/ 1228 h 1386"/>
              <a:gd name="T58" fmla="*/ 930 w 1636"/>
              <a:gd name="T59" fmla="*/ 1264 h 1386"/>
              <a:gd name="T60" fmla="*/ 874 w 1636"/>
              <a:gd name="T61" fmla="*/ 1302 h 1386"/>
              <a:gd name="T62" fmla="*/ 862 w 1636"/>
              <a:gd name="T63" fmla="*/ 1338 h 1386"/>
              <a:gd name="T64" fmla="*/ 878 w 1636"/>
              <a:gd name="T65" fmla="*/ 1362 h 1386"/>
              <a:gd name="T66" fmla="*/ 1194 w 1636"/>
              <a:gd name="T67" fmla="*/ 1386 h 1386"/>
              <a:gd name="T68" fmla="*/ 1202 w 1636"/>
              <a:gd name="T69" fmla="*/ 1378 h 1386"/>
              <a:gd name="T70" fmla="*/ 1340 w 1636"/>
              <a:gd name="T71" fmla="*/ 1138 h 1386"/>
              <a:gd name="T72" fmla="*/ 1394 w 1636"/>
              <a:gd name="T73" fmla="*/ 1104 h 1386"/>
              <a:gd name="T74" fmla="*/ 1420 w 1636"/>
              <a:gd name="T75" fmla="*/ 1114 h 1386"/>
              <a:gd name="T76" fmla="*/ 1438 w 1636"/>
              <a:gd name="T77" fmla="*/ 1152 h 1386"/>
              <a:gd name="T78" fmla="*/ 1444 w 1636"/>
              <a:gd name="T79" fmla="*/ 1210 h 1386"/>
              <a:gd name="T80" fmla="*/ 1466 w 1636"/>
              <a:gd name="T81" fmla="*/ 1232 h 1386"/>
              <a:gd name="T82" fmla="*/ 1506 w 1636"/>
              <a:gd name="T83" fmla="*/ 1238 h 1386"/>
              <a:gd name="T84" fmla="*/ 1568 w 1636"/>
              <a:gd name="T85" fmla="*/ 1202 h 1386"/>
              <a:gd name="T86" fmla="*/ 1610 w 1636"/>
              <a:gd name="T87" fmla="*/ 1150 h 1386"/>
              <a:gd name="T88" fmla="*/ 1632 w 1636"/>
              <a:gd name="T89" fmla="*/ 1094 h 1386"/>
              <a:gd name="T90" fmla="*/ 1634 w 1636"/>
              <a:gd name="T91" fmla="*/ 1026 h 1386"/>
              <a:gd name="T92" fmla="*/ 1606 w 1636"/>
              <a:gd name="T93" fmla="*/ 990 h 1386"/>
              <a:gd name="T94" fmla="*/ 1570 w 1636"/>
              <a:gd name="T95" fmla="*/ 984 h 1386"/>
              <a:gd name="T96" fmla="*/ 1510 w 1636"/>
              <a:gd name="T97" fmla="*/ 1012 h 1386"/>
              <a:gd name="T98" fmla="*/ 1472 w 1636"/>
              <a:gd name="T99" fmla="*/ 1004 h 1386"/>
              <a:gd name="T100" fmla="*/ 1458 w 1636"/>
              <a:gd name="T101" fmla="*/ 982 h 1386"/>
              <a:gd name="T102" fmla="*/ 1464 w 1636"/>
              <a:gd name="T103" fmla="*/ 926 h 1386"/>
              <a:gd name="T104" fmla="*/ 1582 w 1636"/>
              <a:gd name="T105" fmla="*/ 668 h 1386"/>
              <a:gd name="T106" fmla="*/ 322 w 1636"/>
              <a:gd name="T107" fmla="*/ 132 h 1386"/>
              <a:gd name="T108" fmla="*/ 132 w 1636"/>
              <a:gd name="T109" fmla="*/ 902 h 1386"/>
              <a:gd name="T110" fmla="*/ 176 w 1636"/>
              <a:gd name="T111" fmla="*/ 920 h 138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636"/>
              <a:gd name="T169" fmla="*/ 0 h 1386"/>
              <a:gd name="T170" fmla="*/ 1636 w 1636"/>
              <a:gd name="T171" fmla="*/ 1386 h 138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636" h="1386">
                <a:moveTo>
                  <a:pt x="184" y="918"/>
                </a:moveTo>
                <a:lnTo>
                  <a:pt x="184" y="918"/>
                </a:lnTo>
                <a:lnTo>
                  <a:pt x="192" y="912"/>
                </a:lnTo>
                <a:lnTo>
                  <a:pt x="198" y="906"/>
                </a:lnTo>
                <a:lnTo>
                  <a:pt x="204" y="900"/>
                </a:lnTo>
                <a:lnTo>
                  <a:pt x="208" y="894"/>
                </a:lnTo>
                <a:lnTo>
                  <a:pt x="212" y="882"/>
                </a:lnTo>
                <a:lnTo>
                  <a:pt x="214" y="868"/>
                </a:lnTo>
                <a:lnTo>
                  <a:pt x="212" y="850"/>
                </a:lnTo>
                <a:lnTo>
                  <a:pt x="214" y="834"/>
                </a:lnTo>
                <a:lnTo>
                  <a:pt x="216" y="820"/>
                </a:lnTo>
                <a:lnTo>
                  <a:pt x="220" y="812"/>
                </a:lnTo>
                <a:lnTo>
                  <a:pt x="224" y="806"/>
                </a:lnTo>
                <a:lnTo>
                  <a:pt x="232" y="800"/>
                </a:lnTo>
                <a:lnTo>
                  <a:pt x="240" y="794"/>
                </a:lnTo>
                <a:lnTo>
                  <a:pt x="250" y="788"/>
                </a:lnTo>
                <a:lnTo>
                  <a:pt x="260" y="786"/>
                </a:lnTo>
                <a:lnTo>
                  <a:pt x="270" y="786"/>
                </a:lnTo>
                <a:lnTo>
                  <a:pt x="282" y="786"/>
                </a:lnTo>
                <a:lnTo>
                  <a:pt x="292" y="790"/>
                </a:lnTo>
                <a:lnTo>
                  <a:pt x="302" y="794"/>
                </a:lnTo>
                <a:lnTo>
                  <a:pt x="324" y="808"/>
                </a:lnTo>
                <a:lnTo>
                  <a:pt x="344" y="824"/>
                </a:lnTo>
                <a:lnTo>
                  <a:pt x="360" y="842"/>
                </a:lnTo>
                <a:lnTo>
                  <a:pt x="374" y="860"/>
                </a:lnTo>
                <a:lnTo>
                  <a:pt x="384" y="876"/>
                </a:lnTo>
                <a:lnTo>
                  <a:pt x="396" y="898"/>
                </a:lnTo>
                <a:lnTo>
                  <a:pt x="406" y="924"/>
                </a:lnTo>
                <a:lnTo>
                  <a:pt x="412" y="954"/>
                </a:lnTo>
                <a:lnTo>
                  <a:pt x="414" y="968"/>
                </a:lnTo>
                <a:lnTo>
                  <a:pt x="414" y="982"/>
                </a:lnTo>
                <a:lnTo>
                  <a:pt x="414" y="1004"/>
                </a:lnTo>
                <a:lnTo>
                  <a:pt x="412" y="1014"/>
                </a:lnTo>
                <a:lnTo>
                  <a:pt x="408" y="1022"/>
                </a:lnTo>
                <a:lnTo>
                  <a:pt x="404" y="1032"/>
                </a:lnTo>
                <a:lnTo>
                  <a:pt x="398" y="1038"/>
                </a:lnTo>
                <a:lnTo>
                  <a:pt x="392" y="1046"/>
                </a:lnTo>
                <a:lnTo>
                  <a:pt x="384" y="1050"/>
                </a:lnTo>
                <a:lnTo>
                  <a:pt x="374" y="1056"/>
                </a:lnTo>
                <a:lnTo>
                  <a:pt x="364" y="1058"/>
                </a:lnTo>
                <a:lnTo>
                  <a:pt x="354" y="1058"/>
                </a:lnTo>
                <a:lnTo>
                  <a:pt x="346" y="1058"/>
                </a:lnTo>
                <a:lnTo>
                  <a:pt x="330" y="1052"/>
                </a:lnTo>
                <a:lnTo>
                  <a:pt x="316" y="1042"/>
                </a:lnTo>
                <a:lnTo>
                  <a:pt x="302" y="1034"/>
                </a:lnTo>
                <a:lnTo>
                  <a:pt x="286" y="1028"/>
                </a:lnTo>
                <a:lnTo>
                  <a:pt x="278" y="1028"/>
                </a:lnTo>
                <a:lnTo>
                  <a:pt x="268" y="1028"/>
                </a:lnTo>
                <a:lnTo>
                  <a:pt x="258" y="1032"/>
                </a:lnTo>
                <a:lnTo>
                  <a:pt x="248" y="1036"/>
                </a:lnTo>
                <a:lnTo>
                  <a:pt x="242" y="1042"/>
                </a:lnTo>
                <a:lnTo>
                  <a:pt x="238" y="1048"/>
                </a:lnTo>
                <a:lnTo>
                  <a:pt x="236" y="1058"/>
                </a:lnTo>
                <a:lnTo>
                  <a:pt x="234" y="1068"/>
                </a:lnTo>
                <a:lnTo>
                  <a:pt x="236" y="1086"/>
                </a:lnTo>
                <a:lnTo>
                  <a:pt x="240" y="1102"/>
                </a:lnTo>
                <a:lnTo>
                  <a:pt x="398" y="1378"/>
                </a:lnTo>
                <a:lnTo>
                  <a:pt x="402" y="1378"/>
                </a:lnTo>
                <a:lnTo>
                  <a:pt x="402" y="1380"/>
                </a:lnTo>
                <a:lnTo>
                  <a:pt x="400" y="1382"/>
                </a:lnTo>
                <a:lnTo>
                  <a:pt x="402" y="1386"/>
                </a:lnTo>
                <a:lnTo>
                  <a:pt x="664" y="1386"/>
                </a:lnTo>
                <a:lnTo>
                  <a:pt x="686" y="1380"/>
                </a:lnTo>
                <a:lnTo>
                  <a:pt x="708" y="1368"/>
                </a:lnTo>
                <a:lnTo>
                  <a:pt x="718" y="1362"/>
                </a:lnTo>
                <a:lnTo>
                  <a:pt x="726" y="1356"/>
                </a:lnTo>
                <a:lnTo>
                  <a:pt x="732" y="1346"/>
                </a:lnTo>
                <a:lnTo>
                  <a:pt x="734" y="1338"/>
                </a:lnTo>
                <a:lnTo>
                  <a:pt x="734" y="1326"/>
                </a:lnTo>
                <a:lnTo>
                  <a:pt x="730" y="1316"/>
                </a:lnTo>
                <a:lnTo>
                  <a:pt x="728" y="1308"/>
                </a:lnTo>
                <a:lnTo>
                  <a:pt x="722" y="1302"/>
                </a:lnTo>
                <a:lnTo>
                  <a:pt x="710" y="1290"/>
                </a:lnTo>
                <a:lnTo>
                  <a:pt x="694" y="1282"/>
                </a:lnTo>
                <a:lnTo>
                  <a:pt x="680" y="1274"/>
                </a:lnTo>
                <a:lnTo>
                  <a:pt x="668" y="1264"/>
                </a:lnTo>
                <a:lnTo>
                  <a:pt x="662" y="1256"/>
                </a:lnTo>
                <a:lnTo>
                  <a:pt x="658" y="1248"/>
                </a:lnTo>
                <a:lnTo>
                  <a:pt x="656" y="1240"/>
                </a:lnTo>
                <a:lnTo>
                  <a:pt x="654" y="1228"/>
                </a:lnTo>
                <a:lnTo>
                  <a:pt x="656" y="1216"/>
                </a:lnTo>
                <a:lnTo>
                  <a:pt x="658" y="1206"/>
                </a:lnTo>
                <a:lnTo>
                  <a:pt x="664" y="1198"/>
                </a:lnTo>
                <a:lnTo>
                  <a:pt x="670" y="1188"/>
                </a:lnTo>
                <a:lnTo>
                  <a:pt x="678" y="1180"/>
                </a:lnTo>
                <a:lnTo>
                  <a:pt x="688" y="1174"/>
                </a:lnTo>
                <a:lnTo>
                  <a:pt x="708" y="1162"/>
                </a:lnTo>
                <a:lnTo>
                  <a:pt x="732" y="1154"/>
                </a:lnTo>
                <a:lnTo>
                  <a:pt x="756" y="1148"/>
                </a:lnTo>
                <a:lnTo>
                  <a:pt x="780" y="1144"/>
                </a:lnTo>
                <a:lnTo>
                  <a:pt x="798" y="1144"/>
                </a:lnTo>
                <a:lnTo>
                  <a:pt x="818" y="1144"/>
                </a:lnTo>
                <a:lnTo>
                  <a:pt x="840" y="1148"/>
                </a:lnTo>
                <a:lnTo>
                  <a:pt x="864" y="1154"/>
                </a:lnTo>
                <a:lnTo>
                  <a:pt x="888" y="1162"/>
                </a:lnTo>
                <a:lnTo>
                  <a:pt x="910" y="1174"/>
                </a:lnTo>
                <a:lnTo>
                  <a:pt x="918" y="1180"/>
                </a:lnTo>
                <a:lnTo>
                  <a:pt x="926" y="1188"/>
                </a:lnTo>
                <a:lnTo>
                  <a:pt x="934" y="1198"/>
                </a:lnTo>
                <a:lnTo>
                  <a:pt x="938" y="1206"/>
                </a:lnTo>
                <a:lnTo>
                  <a:pt x="942" y="1216"/>
                </a:lnTo>
                <a:lnTo>
                  <a:pt x="942" y="1228"/>
                </a:lnTo>
                <a:lnTo>
                  <a:pt x="942" y="1240"/>
                </a:lnTo>
                <a:lnTo>
                  <a:pt x="938" y="1248"/>
                </a:lnTo>
                <a:lnTo>
                  <a:pt x="934" y="1256"/>
                </a:lnTo>
                <a:lnTo>
                  <a:pt x="930" y="1264"/>
                </a:lnTo>
                <a:lnTo>
                  <a:pt x="916" y="1274"/>
                </a:lnTo>
                <a:lnTo>
                  <a:pt x="902" y="1282"/>
                </a:lnTo>
                <a:lnTo>
                  <a:pt x="888" y="1290"/>
                </a:lnTo>
                <a:lnTo>
                  <a:pt x="874" y="1302"/>
                </a:lnTo>
                <a:lnTo>
                  <a:pt x="870" y="1308"/>
                </a:lnTo>
                <a:lnTo>
                  <a:pt x="866" y="1316"/>
                </a:lnTo>
                <a:lnTo>
                  <a:pt x="864" y="1326"/>
                </a:lnTo>
                <a:lnTo>
                  <a:pt x="862" y="1338"/>
                </a:lnTo>
                <a:lnTo>
                  <a:pt x="864" y="1346"/>
                </a:lnTo>
                <a:lnTo>
                  <a:pt x="870" y="1356"/>
                </a:lnTo>
                <a:lnTo>
                  <a:pt x="878" y="1362"/>
                </a:lnTo>
                <a:lnTo>
                  <a:pt x="888" y="1368"/>
                </a:lnTo>
                <a:lnTo>
                  <a:pt x="912" y="1380"/>
                </a:lnTo>
                <a:lnTo>
                  <a:pt x="934" y="1386"/>
                </a:lnTo>
                <a:lnTo>
                  <a:pt x="1194" y="1386"/>
                </a:lnTo>
                <a:lnTo>
                  <a:pt x="1198" y="1380"/>
                </a:lnTo>
                <a:lnTo>
                  <a:pt x="1198" y="1378"/>
                </a:lnTo>
                <a:lnTo>
                  <a:pt x="1202" y="1378"/>
                </a:lnTo>
                <a:lnTo>
                  <a:pt x="1204" y="1372"/>
                </a:lnTo>
                <a:lnTo>
                  <a:pt x="1240" y="1310"/>
                </a:lnTo>
                <a:lnTo>
                  <a:pt x="1340" y="1138"/>
                </a:lnTo>
                <a:lnTo>
                  <a:pt x="1356" y="1124"/>
                </a:lnTo>
                <a:lnTo>
                  <a:pt x="1376" y="1112"/>
                </a:lnTo>
                <a:lnTo>
                  <a:pt x="1384" y="1108"/>
                </a:lnTo>
                <a:lnTo>
                  <a:pt x="1394" y="1104"/>
                </a:lnTo>
                <a:lnTo>
                  <a:pt x="1402" y="1104"/>
                </a:lnTo>
                <a:lnTo>
                  <a:pt x="1410" y="1108"/>
                </a:lnTo>
                <a:lnTo>
                  <a:pt x="1420" y="1114"/>
                </a:lnTo>
                <a:lnTo>
                  <a:pt x="1426" y="1122"/>
                </a:lnTo>
                <a:lnTo>
                  <a:pt x="1432" y="1128"/>
                </a:lnTo>
                <a:lnTo>
                  <a:pt x="1436" y="1136"/>
                </a:lnTo>
                <a:lnTo>
                  <a:pt x="1438" y="1152"/>
                </a:lnTo>
                <a:lnTo>
                  <a:pt x="1438" y="1170"/>
                </a:lnTo>
                <a:lnTo>
                  <a:pt x="1438" y="1186"/>
                </a:lnTo>
                <a:lnTo>
                  <a:pt x="1440" y="1202"/>
                </a:lnTo>
                <a:lnTo>
                  <a:pt x="1444" y="1210"/>
                </a:lnTo>
                <a:lnTo>
                  <a:pt x="1448" y="1218"/>
                </a:lnTo>
                <a:lnTo>
                  <a:pt x="1456" y="1226"/>
                </a:lnTo>
                <a:lnTo>
                  <a:pt x="1466" y="1232"/>
                </a:lnTo>
                <a:lnTo>
                  <a:pt x="1476" y="1236"/>
                </a:lnTo>
                <a:lnTo>
                  <a:pt x="1486" y="1240"/>
                </a:lnTo>
                <a:lnTo>
                  <a:pt x="1496" y="1240"/>
                </a:lnTo>
                <a:lnTo>
                  <a:pt x="1506" y="1238"/>
                </a:lnTo>
                <a:lnTo>
                  <a:pt x="1518" y="1234"/>
                </a:lnTo>
                <a:lnTo>
                  <a:pt x="1528" y="1230"/>
                </a:lnTo>
                <a:lnTo>
                  <a:pt x="1550" y="1218"/>
                </a:lnTo>
                <a:lnTo>
                  <a:pt x="1568" y="1202"/>
                </a:lnTo>
                <a:lnTo>
                  <a:pt x="1586" y="1184"/>
                </a:lnTo>
                <a:lnTo>
                  <a:pt x="1600" y="1166"/>
                </a:lnTo>
                <a:lnTo>
                  <a:pt x="1610" y="1150"/>
                </a:lnTo>
                <a:lnTo>
                  <a:pt x="1618" y="1132"/>
                </a:lnTo>
                <a:lnTo>
                  <a:pt x="1628" y="1112"/>
                </a:lnTo>
                <a:lnTo>
                  <a:pt x="1632" y="1094"/>
                </a:lnTo>
                <a:lnTo>
                  <a:pt x="1636" y="1076"/>
                </a:lnTo>
                <a:lnTo>
                  <a:pt x="1636" y="1060"/>
                </a:lnTo>
                <a:lnTo>
                  <a:pt x="1636" y="1042"/>
                </a:lnTo>
                <a:lnTo>
                  <a:pt x="1634" y="1026"/>
                </a:lnTo>
                <a:lnTo>
                  <a:pt x="1628" y="1012"/>
                </a:lnTo>
                <a:lnTo>
                  <a:pt x="1618" y="1000"/>
                </a:lnTo>
                <a:lnTo>
                  <a:pt x="1606" y="990"/>
                </a:lnTo>
                <a:lnTo>
                  <a:pt x="1596" y="986"/>
                </a:lnTo>
                <a:lnTo>
                  <a:pt x="1586" y="984"/>
                </a:lnTo>
                <a:lnTo>
                  <a:pt x="1578" y="982"/>
                </a:lnTo>
                <a:lnTo>
                  <a:pt x="1570" y="984"/>
                </a:lnTo>
                <a:lnTo>
                  <a:pt x="1554" y="990"/>
                </a:lnTo>
                <a:lnTo>
                  <a:pt x="1540" y="998"/>
                </a:lnTo>
                <a:lnTo>
                  <a:pt x="1524" y="1006"/>
                </a:lnTo>
                <a:lnTo>
                  <a:pt x="1510" y="1012"/>
                </a:lnTo>
                <a:lnTo>
                  <a:pt x="1500" y="1014"/>
                </a:lnTo>
                <a:lnTo>
                  <a:pt x="1492" y="1012"/>
                </a:lnTo>
                <a:lnTo>
                  <a:pt x="1482" y="1010"/>
                </a:lnTo>
                <a:lnTo>
                  <a:pt x="1472" y="1004"/>
                </a:lnTo>
                <a:lnTo>
                  <a:pt x="1464" y="1000"/>
                </a:lnTo>
                <a:lnTo>
                  <a:pt x="1460" y="992"/>
                </a:lnTo>
                <a:lnTo>
                  <a:pt x="1458" y="982"/>
                </a:lnTo>
                <a:lnTo>
                  <a:pt x="1458" y="972"/>
                </a:lnTo>
                <a:lnTo>
                  <a:pt x="1458" y="950"/>
                </a:lnTo>
                <a:lnTo>
                  <a:pt x="1462" y="928"/>
                </a:lnTo>
                <a:lnTo>
                  <a:pt x="1464" y="926"/>
                </a:lnTo>
                <a:lnTo>
                  <a:pt x="1466" y="920"/>
                </a:lnTo>
                <a:lnTo>
                  <a:pt x="1598" y="692"/>
                </a:lnTo>
                <a:lnTo>
                  <a:pt x="1582" y="668"/>
                </a:lnTo>
                <a:lnTo>
                  <a:pt x="1584" y="668"/>
                </a:lnTo>
                <a:lnTo>
                  <a:pt x="1198" y="0"/>
                </a:lnTo>
                <a:lnTo>
                  <a:pt x="398" y="0"/>
                </a:lnTo>
                <a:lnTo>
                  <a:pt x="322" y="132"/>
                </a:lnTo>
                <a:lnTo>
                  <a:pt x="0" y="690"/>
                </a:lnTo>
                <a:lnTo>
                  <a:pt x="116" y="888"/>
                </a:lnTo>
                <a:lnTo>
                  <a:pt x="132" y="902"/>
                </a:lnTo>
                <a:lnTo>
                  <a:pt x="150" y="914"/>
                </a:lnTo>
                <a:lnTo>
                  <a:pt x="160" y="918"/>
                </a:lnTo>
                <a:lnTo>
                  <a:pt x="168" y="920"/>
                </a:lnTo>
                <a:lnTo>
                  <a:pt x="176" y="920"/>
                </a:lnTo>
                <a:lnTo>
                  <a:pt x="184" y="918"/>
                </a:lnTo>
                <a:close/>
              </a:path>
            </a:pathLst>
          </a:custGeom>
          <a:solidFill>
            <a:srgbClr val="438DEF"/>
          </a:solidFill>
          <a:ln w="3810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Freeform 8"/>
          <p:cNvSpPr>
            <a:spLocks/>
          </p:cNvSpPr>
          <p:nvPr/>
        </p:nvSpPr>
        <p:spPr bwMode="auto">
          <a:xfrm>
            <a:off x="5220072" y="2492896"/>
            <a:ext cx="1981200" cy="2011362"/>
          </a:xfrm>
          <a:custGeom>
            <a:avLst/>
            <a:gdLst>
              <a:gd name="T0" fmla="*/ 262 w 1600"/>
              <a:gd name="T1" fmla="*/ 260 h 1624"/>
              <a:gd name="T2" fmla="*/ 286 w 1600"/>
              <a:gd name="T3" fmla="*/ 316 h 1624"/>
              <a:gd name="T4" fmla="*/ 374 w 1600"/>
              <a:gd name="T5" fmla="*/ 290 h 1624"/>
              <a:gd name="T6" fmla="*/ 424 w 1600"/>
              <a:gd name="T7" fmla="*/ 306 h 1624"/>
              <a:gd name="T8" fmla="*/ 430 w 1600"/>
              <a:gd name="T9" fmla="*/ 426 h 1624"/>
              <a:gd name="T10" fmla="*/ 368 w 1600"/>
              <a:gd name="T11" fmla="*/ 524 h 1624"/>
              <a:gd name="T12" fmla="*/ 274 w 1600"/>
              <a:gd name="T13" fmla="*/ 558 h 1624"/>
              <a:gd name="T14" fmla="*/ 238 w 1600"/>
              <a:gd name="T15" fmla="*/ 508 h 1624"/>
              <a:gd name="T16" fmla="*/ 210 w 1600"/>
              <a:gd name="T17" fmla="*/ 430 h 1624"/>
              <a:gd name="T18" fmla="*/ 140 w 1600"/>
              <a:gd name="T19" fmla="*/ 460 h 1624"/>
              <a:gd name="T20" fmla="*/ 140 w 1600"/>
              <a:gd name="T21" fmla="*/ 934 h 1624"/>
              <a:gd name="T22" fmla="*/ 214 w 1600"/>
              <a:gd name="T23" fmla="*/ 968 h 1624"/>
              <a:gd name="T24" fmla="*/ 242 w 1600"/>
              <a:gd name="T25" fmla="*/ 906 h 1624"/>
              <a:gd name="T26" fmla="*/ 268 w 1600"/>
              <a:gd name="T27" fmla="*/ 844 h 1624"/>
              <a:gd name="T28" fmla="*/ 352 w 1600"/>
              <a:gd name="T29" fmla="*/ 858 h 1624"/>
              <a:gd name="T30" fmla="*/ 432 w 1600"/>
              <a:gd name="T31" fmla="*/ 964 h 1624"/>
              <a:gd name="T32" fmla="*/ 430 w 1600"/>
              <a:gd name="T33" fmla="*/ 1078 h 1624"/>
              <a:gd name="T34" fmla="*/ 376 w 1600"/>
              <a:gd name="T35" fmla="*/ 1100 h 1624"/>
              <a:gd name="T36" fmla="*/ 288 w 1600"/>
              <a:gd name="T37" fmla="*/ 1074 h 1624"/>
              <a:gd name="T38" fmla="*/ 266 w 1600"/>
              <a:gd name="T39" fmla="*/ 1136 h 1624"/>
              <a:gd name="T40" fmla="*/ 668 w 1600"/>
              <a:gd name="T41" fmla="*/ 1386 h 1624"/>
              <a:gd name="T42" fmla="*/ 686 w 1600"/>
              <a:gd name="T43" fmla="*/ 1392 h 1624"/>
              <a:gd name="T44" fmla="*/ 696 w 1600"/>
              <a:gd name="T45" fmla="*/ 1398 h 1624"/>
              <a:gd name="T46" fmla="*/ 704 w 1600"/>
              <a:gd name="T47" fmla="*/ 1402 h 1624"/>
              <a:gd name="T48" fmla="*/ 714 w 1600"/>
              <a:gd name="T49" fmla="*/ 1410 h 1624"/>
              <a:gd name="T50" fmla="*/ 720 w 1600"/>
              <a:gd name="T51" fmla="*/ 1414 h 1624"/>
              <a:gd name="T52" fmla="*/ 724 w 1600"/>
              <a:gd name="T53" fmla="*/ 1422 h 1624"/>
              <a:gd name="T54" fmla="*/ 726 w 1600"/>
              <a:gd name="T55" fmla="*/ 1430 h 1624"/>
              <a:gd name="T56" fmla="*/ 726 w 1600"/>
              <a:gd name="T57" fmla="*/ 1436 h 1624"/>
              <a:gd name="T58" fmla="*/ 724 w 1600"/>
              <a:gd name="T59" fmla="*/ 1448 h 1624"/>
              <a:gd name="T60" fmla="*/ 704 w 1600"/>
              <a:gd name="T61" fmla="*/ 1476 h 1624"/>
              <a:gd name="T62" fmla="*/ 672 w 1600"/>
              <a:gd name="T63" fmla="*/ 1494 h 1624"/>
              <a:gd name="T64" fmla="*/ 660 w 1600"/>
              <a:gd name="T65" fmla="*/ 1504 h 1624"/>
              <a:gd name="T66" fmla="*/ 652 w 1600"/>
              <a:gd name="T67" fmla="*/ 1514 h 1624"/>
              <a:gd name="T68" fmla="*/ 648 w 1600"/>
              <a:gd name="T69" fmla="*/ 1530 h 1624"/>
              <a:gd name="T70" fmla="*/ 650 w 1600"/>
              <a:gd name="T71" fmla="*/ 1562 h 1624"/>
              <a:gd name="T72" fmla="*/ 748 w 1600"/>
              <a:gd name="T73" fmla="*/ 1620 h 1624"/>
              <a:gd name="T74" fmla="*/ 880 w 1600"/>
              <a:gd name="T75" fmla="*/ 1606 h 1624"/>
              <a:gd name="T76" fmla="*/ 934 w 1600"/>
              <a:gd name="T77" fmla="*/ 1540 h 1624"/>
              <a:gd name="T78" fmla="*/ 932 w 1600"/>
              <a:gd name="T79" fmla="*/ 1522 h 1624"/>
              <a:gd name="T80" fmla="*/ 924 w 1600"/>
              <a:gd name="T81" fmla="*/ 1508 h 1624"/>
              <a:gd name="T82" fmla="*/ 918 w 1600"/>
              <a:gd name="T83" fmla="*/ 1502 h 1624"/>
              <a:gd name="T84" fmla="*/ 906 w 1600"/>
              <a:gd name="T85" fmla="*/ 1494 h 1624"/>
              <a:gd name="T86" fmla="*/ 862 w 1600"/>
              <a:gd name="T87" fmla="*/ 1460 h 1624"/>
              <a:gd name="T88" fmla="*/ 856 w 1600"/>
              <a:gd name="T89" fmla="*/ 1448 h 1624"/>
              <a:gd name="T90" fmla="*/ 854 w 1600"/>
              <a:gd name="T91" fmla="*/ 1438 h 1624"/>
              <a:gd name="T92" fmla="*/ 854 w 1600"/>
              <a:gd name="T93" fmla="*/ 1430 h 1624"/>
              <a:gd name="T94" fmla="*/ 856 w 1600"/>
              <a:gd name="T95" fmla="*/ 1422 h 1624"/>
              <a:gd name="T96" fmla="*/ 860 w 1600"/>
              <a:gd name="T97" fmla="*/ 1416 h 1624"/>
              <a:gd name="T98" fmla="*/ 866 w 1600"/>
              <a:gd name="T99" fmla="*/ 1410 h 1624"/>
              <a:gd name="T100" fmla="*/ 874 w 1600"/>
              <a:gd name="T101" fmla="*/ 1402 h 1624"/>
              <a:gd name="T102" fmla="*/ 884 w 1600"/>
              <a:gd name="T103" fmla="*/ 1398 h 1624"/>
              <a:gd name="T104" fmla="*/ 892 w 1600"/>
              <a:gd name="T105" fmla="*/ 1394 h 1624"/>
              <a:gd name="T106" fmla="*/ 912 w 1600"/>
              <a:gd name="T107" fmla="*/ 1386 h 1624"/>
              <a:gd name="T108" fmla="*/ 1200 w 1600"/>
              <a:gd name="T109" fmla="*/ 0 h 16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600"/>
              <a:gd name="T166" fmla="*/ 0 h 1624"/>
              <a:gd name="T167" fmla="*/ 1600 w 1600"/>
              <a:gd name="T168" fmla="*/ 1624 h 162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600" h="1624">
                <a:moveTo>
                  <a:pt x="1200" y="0"/>
                </a:moveTo>
                <a:lnTo>
                  <a:pt x="402" y="0"/>
                </a:lnTo>
                <a:lnTo>
                  <a:pt x="400" y="6"/>
                </a:lnTo>
                <a:lnTo>
                  <a:pt x="400" y="8"/>
                </a:lnTo>
                <a:lnTo>
                  <a:pt x="266" y="240"/>
                </a:lnTo>
                <a:lnTo>
                  <a:pt x="262" y="260"/>
                </a:lnTo>
                <a:lnTo>
                  <a:pt x="262" y="282"/>
                </a:lnTo>
                <a:lnTo>
                  <a:pt x="264" y="290"/>
                </a:lnTo>
                <a:lnTo>
                  <a:pt x="266" y="298"/>
                </a:lnTo>
                <a:lnTo>
                  <a:pt x="270" y="306"/>
                </a:lnTo>
                <a:lnTo>
                  <a:pt x="276" y="310"/>
                </a:lnTo>
                <a:lnTo>
                  <a:pt x="286" y="316"/>
                </a:lnTo>
                <a:lnTo>
                  <a:pt x="296" y="318"/>
                </a:lnTo>
                <a:lnTo>
                  <a:pt x="306" y="320"/>
                </a:lnTo>
                <a:lnTo>
                  <a:pt x="314" y="318"/>
                </a:lnTo>
                <a:lnTo>
                  <a:pt x="330" y="312"/>
                </a:lnTo>
                <a:lnTo>
                  <a:pt x="344" y="304"/>
                </a:lnTo>
                <a:lnTo>
                  <a:pt x="358" y="296"/>
                </a:lnTo>
                <a:lnTo>
                  <a:pt x="374" y="290"/>
                </a:lnTo>
                <a:lnTo>
                  <a:pt x="382" y="288"/>
                </a:lnTo>
                <a:lnTo>
                  <a:pt x="392" y="290"/>
                </a:lnTo>
                <a:lnTo>
                  <a:pt x="400" y="292"/>
                </a:lnTo>
                <a:lnTo>
                  <a:pt x="412" y="296"/>
                </a:lnTo>
                <a:lnTo>
                  <a:pt x="418" y="302"/>
                </a:lnTo>
                <a:lnTo>
                  <a:pt x="424" y="306"/>
                </a:lnTo>
                <a:lnTo>
                  <a:pt x="434" y="320"/>
                </a:lnTo>
                <a:lnTo>
                  <a:pt x="438" y="336"/>
                </a:lnTo>
                <a:lnTo>
                  <a:pt x="442" y="352"/>
                </a:lnTo>
                <a:lnTo>
                  <a:pt x="442" y="370"/>
                </a:lnTo>
                <a:lnTo>
                  <a:pt x="438" y="390"/>
                </a:lnTo>
                <a:lnTo>
                  <a:pt x="434" y="408"/>
                </a:lnTo>
                <a:lnTo>
                  <a:pt x="430" y="426"/>
                </a:lnTo>
                <a:lnTo>
                  <a:pt x="420" y="450"/>
                </a:lnTo>
                <a:lnTo>
                  <a:pt x="410" y="472"/>
                </a:lnTo>
                <a:lnTo>
                  <a:pt x="398" y="488"/>
                </a:lnTo>
                <a:lnTo>
                  <a:pt x="384" y="506"/>
                </a:lnTo>
                <a:lnTo>
                  <a:pt x="368" y="524"/>
                </a:lnTo>
                <a:lnTo>
                  <a:pt x="348" y="540"/>
                </a:lnTo>
                <a:lnTo>
                  <a:pt x="328" y="552"/>
                </a:lnTo>
                <a:lnTo>
                  <a:pt x="318" y="556"/>
                </a:lnTo>
                <a:lnTo>
                  <a:pt x="306" y="560"/>
                </a:lnTo>
                <a:lnTo>
                  <a:pt x="296" y="562"/>
                </a:lnTo>
                <a:lnTo>
                  <a:pt x="284" y="562"/>
                </a:lnTo>
                <a:lnTo>
                  <a:pt x="274" y="558"/>
                </a:lnTo>
                <a:lnTo>
                  <a:pt x="264" y="554"/>
                </a:lnTo>
                <a:lnTo>
                  <a:pt x="256" y="548"/>
                </a:lnTo>
                <a:lnTo>
                  <a:pt x="248" y="540"/>
                </a:lnTo>
                <a:lnTo>
                  <a:pt x="244" y="532"/>
                </a:lnTo>
                <a:lnTo>
                  <a:pt x="240" y="524"/>
                </a:lnTo>
                <a:lnTo>
                  <a:pt x="238" y="508"/>
                </a:lnTo>
                <a:lnTo>
                  <a:pt x="238" y="492"/>
                </a:lnTo>
                <a:lnTo>
                  <a:pt x="238" y="474"/>
                </a:lnTo>
                <a:lnTo>
                  <a:pt x="234" y="458"/>
                </a:lnTo>
                <a:lnTo>
                  <a:pt x="232" y="450"/>
                </a:lnTo>
                <a:lnTo>
                  <a:pt x="226" y="444"/>
                </a:lnTo>
                <a:lnTo>
                  <a:pt x="218" y="436"/>
                </a:lnTo>
                <a:lnTo>
                  <a:pt x="210" y="430"/>
                </a:lnTo>
                <a:lnTo>
                  <a:pt x="202" y="426"/>
                </a:lnTo>
                <a:lnTo>
                  <a:pt x="192" y="426"/>
                </a:lnTo>
                <a:lnTo>
                  <a:pt x="184" y="430"/>
                </a:lnTo>
                <a:lnTo>
                  <a:pt x="174" y="434"/>
                </a:lnTo>
                <a:lnTo>
                  <a:pt x="156" y="446"/>
                </a:lnTo>
                <a:lnTo>
                  <a:pt x="140" y="460"/>
                </a:lnTo>
                <a:lnTo>
                  <a:pt x="40" y="632"/>
                </a:lnTo>
                <a:lnTo>
                  <a:pt x="4" y="694"/>
                </a:lnTo>
                <a:lnTo>
                  <a:pt x="0" y="694"/>
                </a:lnTo>
                <a:lnTo>
                  <a:pt x="2" y="696"/>
                </a:lnTo>
                <a:lnTo>
                  <a:pt x="4" y="696"/>
                </a:lnTo>
                <a:lnTo>
                  <a:pt x="140" y="934"/>
                </a:lnTo>
                <a:lnTo>
                  <a:pt x="158" y="948"/>
                </a:lnTo>
                <a:lnTo>
                  <a:pt x="176" y="962"/>
                </a:lnTo>
                <a:lnTo>
                  <a:pt x="186" y="968"/>
                </a:lnTo>
                <a:lnTo>
                  <a:pt x="196" y="970"/>
                </a:lnTo>
                <a:lnTo>
                  <a:pt x="206" y="970"/>
                </a:lnTo>
                <a:lnTo>
                  <a:pt x="214" y="968"/>
                </a:lnTo>
                <a:lnTo>
                  <a:pt x="224" y="960"/>
                </a:lnTo>
                <a:lnTo>
                  <a:pt x="230" y="954"/>
                </a:lnTo>
                <a:lnTo>
                  <a:pt x="236" y="946"/>
                </a:lnTo>
                <a:lnTo>
                  <a:pt x="240" y="938"/>
                </a:lnTo>
                <a:lnTo>
                  <a:pt x="242" y="922"/>
                </a:lnTo>
                <a:lnTo>
                  <a:pt x="242" y="906"/>
                </a:lnTo>
                <a:lnTo>
                  <a:pt x="242" y="888"/>
                </a:lnTo>
                <a:lnTo>
                  <a:pt x="244" y="872"/>
                </a:lnTo>
                <a:lnTo>
                  <a:pt x="248" y="864"/>
                </a:lnTo>
                <a:lnTo>
                  <a:pt x="252" y="858"/>
                </a:lnTo>
                <a:lnTo>
                  <a:pt x="260" y="850"/>
                </a:lnTo>
                <a:lnTo>
                  <a:pt x="268" y="844"/>
                </a:lnTo>
                <a:lnTo>
                  <a:pt x="278" y="838"/>
                </a:lnTo>
                <a:lnTo>
                  <a:pt x="290" y="836"/>
                </a:lnTo>
                <a:lnTo>
                  <a:pt x="300" y="836"/>
                </a:lnTo>
                <a:lnTo>
                  <a:pt x="310" y="836"/>
                </a:lnTo>
                <a:lnTo>
                  <a:pt x="322" y="840"/>
                </a:lnTo>
                <a:lnTo>
                  <a:pt x="332" y="844"/>
                </a:lnTo>
                <a:lnTo>
                  <a:pt x="352" y="858"/>
                </a:lnTo>
                <a:lnTo>
                  <a:pt x="372" y="874"/>
                </a:lnTo>
                <a:lnTo>
                  <a:pt x="390" y="892"/>
                </a:lnTo>
                <a:lnTo>
                  <a:pt x="404" y="910"/>
                </a:lnTo>
                <a:lnTo>
                  <a:pt x="414" y="926"/>
                </a:lnTo>
                <a:lnTo>
                  <a:pt x="422" y="944"/>
                </a:lnTo>
                <a:lnTo>
                  <a:pt x="432" y="964"/>
                </a:lnTo>
                <a:lnTo>
                  <a:pt x="438" y="988"/>
                </a:lnTo>
                <a:lnTo>
                  <a:pt x="442" y="1012"/>
                </a:lnTo>
                <a:lnTo>
                  <a:pt x="444" y="1038"/>
                </a:lnTo>
                <a:lnTo>
                  <a:pt x="442" y="1048"/>
                </a:lnTo>
                <a:lnTo>
                  <a:pt x="440" y="1060"/>
                </a:lnTo>
                <a:lnTo>
                  <a:pt x="436" y="1070"/>
                </a:lnTo>
                <a:lnTo>
                  <a:pt x="430" y="1078"/>
                </a:lnTo>
                <a:lnTo>
                  <a:pt x="422" y="1086"/>
                </a:lnTo>
                <a:lnTo>
                  <a:pt x="412" y="1092"/>
                </a:lnTo>
                <a:lnTo>
                  <a:pt x="402" y="1098"/>
                </a:lnTo>
                <a:lnTo>
                  <a:pt x="392" y="1100"/>
                </a:lnTo>
                <a:lnTo>
                  <a:pt x="384" y="1100"/>
                </a:lnTo>
                <a:lnTo>
                  <a:pt x="376" y="1100"/>
                </a:lnTo>
                <a:lnTo>
                  <a:pt x="360" y="1094"/>
                </a:lnTo>
                <a:lnTo>
                  <a:pt x="346" y="1084"/>
                </a:lnTo>
                <a:lnTo>
                  <a:pt x="330" y="1076"/>
                </a:lnTo>
                <a:lnTo>
                  <a:pt x="316" y="1070"/>
                </a:lnTo>
                <a:lnTo>
                  <a:pt x="306" y="1070"/>
                </a:lnTo>
                <a:lnTo>
                  <a:pt x="298" y="1070"/>
                </a:lnTo>
                <a:lnTo>
                  <a:pt x="288" y="1074"/>
                </a:lnTo>
                <a:lnTo>
                  <a:pt x="278" y="1078"/>
                </a:lnTo>
                <a:lnTo>
                  <a:pt x="272" y="1084"/>
                </a:lnTo>
                <a:lnTo>
                  <a:pt x="266" y="1092"/>
                </a:lnTo>
                <a:lnTo>
                  <a:pt x="264" y="1102"/>
                </a:lnTo>
                <a:lnTo>
                  <a:pt x="264" y="1114"/>
                </a:lnTo>
                <a:lnTo>
                  <a:pt x="266" y="1136"/>
                </a:lnTo>
                <a:lnTo>
                  <a:pt x="270" y="1158"/>
                </a:lnTo>
                <a:lnTo>
                  <a:pt x="402" y="1386"/>
                </a:lnTo>
                <a:lnTo>
                  <a:pt x="668" y="1386"/>
                </a:lnTo>
                <a:lnTo>
                  <a:pt x="674" y="1388"/>
                </a:lnTo>
                <a:lnTo>
                  <a:pt x="686" y="1392"/>
                </a:lnTo>
                <a:lnTo>
                  <a:pt x="688" y="1394"/>
                </a:lnTo>
                <a:lnTo>
                  <a:pt x="692" y="1394"/>
                </a:lnTo>
                <a:lnTo>
                  <a:pt x="694" y="1396"/>
                </a:lnTo>
                <a:lnTo>
                  <a:pt x="696" y="1398"/>
                </a:lnTo>
                <a:lnTo>
                  <a:pt x="700" y="1398"/>
                </a:lnTo>
                <a:lnTo>
                  <a:pt x="702" y="1400"/>
                </a:lnTo>
                <a:lnTo>
                  <a:pt x="704" y="1402"/>
                </a:lnTo>
                <a:lnTo>
                  <a:pt x="706" y="1402"/>
                </a:lnTo>
                <a:lnTo>
                  <a:pt x="710" y="1406"/>
                </a:lnTo>
                <a:lnTo>
                  <a:pt x="714" y="1410"/>
                </a:lnTo>
                <a:lnTo>
                  <a:pt x="716" y="1410"/>
                </a:lnTo>
                <a:lnTo>
                  <a:pt x="718" y="1412"/>
                </a:lnTo>
                <a:lnTo>
                  <a:pt x="720" y="1414"/>
                </a:lnTo>
                <a:lnTo>
                  <a:pt x="722" y="1416"/>
                </a:lnTo>
                <a:lnTo>
                  <a:pt x="722" y="1418"/>
                </a:lnTo>
                <a:lnTo>
                  <a:pt x="724" y="1420"/>
                </a:lnTo>
                <a:lnTo>
                  <a:pt x="724" y="1422"/>
                </a:lnTo>
                <a:lnTo>
                  <a:pt x="726" y="1424"/>
                </a:lnTo>
                <a:lnTo>
                  <a:pt x="726" y="1426"/>
                </a:lnTo>
                <a:lnTo>
                  <a:pt x="726" y="1430"/>
                </a:lnTo>
                <a:lnTo>
                  <a:pt x="726" y="1436"/>
                </a:lnTo>
                <a:lnTo>
                  <a:pt x="726" y="1438"/>
                </a:lnTo>
                <a:lnTo>
                  <a:pt x="726" y="1442"/>
                </a:lnTo>
                <a:lnTo>
                  <a:pt x="724" y="1444"/>
                </a:lnTo>
                <a:lnTo>
                  <a:pt x="724" y="1448"/>
                </a:lnTo>
                <a:lnTo>
                  <a:pt x="720" y="1458"/>
                </a:lnTo>
                <a:lnTo>
                  <a:pt x="716" y="1464"/>
                </a:lnTo>
                <a:lnTo>
                  <a:pt x="710" y="1470"/>
                </a:lnTo>
                <a:lnTo>
                  <a:pt x="704" y="1476"/>
                </a:lnTo>
                <a:lnTo>
                  <a:pt x="690" y="1484"/>
                </a:lnTo>
                <a:lnTo>
                  <a:pt x="676" y="1492"/>
                </a:lnTo>
                <a:lnTo>
                  <a:pt x="674" y="1494"/>
                </a:lnTo>
                <a:lnTo>
                  <a:pt x="672" y="1494"/>
                </a:lnTo>
                <a:lnTo>
                  <a:pt x="668" y="1498"/>
                </a:lnTo>
                <a:lnTo>
                  <a:pt x="666" y="1498"/>
                </a:lnTo>
                <a:lnTo>
                  <a:pt x="662" y="1502"/>
                </a:lnTo>
                <a:lnTo>
                  <a:pt x="660" y="1504"/>
                </a:lnTo>
                <a:lnTo>
                  <a:pt x="656" y="1508"/>
                </a:lnTo>
                <a:lnTo>
                  <a:pt x="652" y="1514"/>
                </a:lnTo>
                <a:lnTo>
                  <a:pt x="650" y="1522"/>
                </a:lnTo>
                <a:lnTo>
                  <a:pt x="648" y="1530"/>
                </a:lnTo>
                <a:lnTo>
                  <a:pt x="648" y="1532"/>
                </a:lnTo>
                <a:lnTo>
                  <a:pt x="646" y="1540"/>
                </a:lnTo>
                <a:lnTo>
                  <a:pt x="648" y="1552"/>
                </a:lnTo>
                <a:lnTo>
                  <a:pt x="650" y="1562"/>
                </a:lnTo>
                <a:lnTo>
                  <a:pt x="656" y="1572"/>
                </a:lnTo>
                <a:lnTo>
                  <a:pt x="662" y="1580"/>
                </a:lnTo>
                <a:lnTo>
                  <a:pt x="670" y="1588"/>
                </a:lnTo>
                <a:lnTo>
                  <a:pt x="680" y="1594"/>
                </a:lnTo>
                <a:lnTo>
                  <a:pt x="700" y="1606"/>
                </a:lnTo>
                <a:lnTo>
                  <a:pt x="724" y="1614"/>
                </a:lnTo>
                <a:lnTo>
                  <a:pt x="748" y="1620"/>
                </a:lnTo>
                <a:lnTo>
                  <a:pt x="770" y="1624"/>
                </a:lnTo>
                <a:lnTo>
                  <a:pt x="790" y="1624"/>
                </a:lnTo>
                <a:lnTo>
                  <a:pt x="810" y="1624"/>
                </a:lnTo>
                <a:lnTo>
                  <a:pt x="832" y="1620"/>
                </a:lnTo>
                <a:lnTo>
                  <a:pt x="856" y="1614"/>
                </a:lnTo>
                <a:lnTo>
                  <a:pt x="880" y="1606"/>
                </a:lnTo>
                <a:lnTo>
                  <a:pt x="902" y="1594"/>
                </a:lnTo>
                <a:lnTo>
                  <a:pt x="910" y="1588"/>
                </a:lnTo>
                <a:lnTo>
                  <a:pt x="918" y="1580"/>
                </a:lnTo>
                <a:lnTo>
                  <a:pt x="926" y="1572"/>
                </a:lnTo>
                <a:lnTo>
                  <a:pt x="930" y="1562"/>
                </a:lnTo>
                <a:lnTo>
                  <a:pt x="934" y="1552"/>
                </a:lnTo>
                <a:lnTo>
                  <a:pt x="934" y="1540"/>
                </a:lnTo>
                <a:lnTo>
                  <a:pt x="934" y="1532"/>
                </a:lnTo>
                <a:lnTo>
                  <a:pt x="934" y="1530"/>
                </a:lnTo>
                <a:lnTo>
                  <a:pt x="932" y="1522"/>
                </a:lnTo>
                <a:lnTo>
                  <a:pt x="930" y="1522"/>
                </a:lnTo>
                <a:lnTo>
                  <a:pt x="928" y="1514"/>
                </a:lnTo>
                <a:lnTo>
                  <a:pt x="924" y="1508"/>
                </a:lnTo>
                <a:lnTo>
                  <a:pt x="920" y="1504"/>
                </a:lnTo>
                <a:lnTo>
                  <a:pt x="918" y="1502"/>
                </a:lnTo>
                <a:lnTo>
                  <a:pt x="914" y="1498"/>
                </a:lnTo>
                <a:lnTo>
                  <a:pt x="912" y="1498"/>
                </a:lnTo>
                <a:lnTo>
                  <a:pt x="908" y="1494"/>
                </a:lnTo>
                <a:lnTo>
                  <a:pt x="906" y="1494"/>
                </a:lnTo>
                <a:lnTo>
                  <a:pt x="904" y="1492"/>
                </a:lnTo>
                <a:lnTo>
                  <a:pt x="890" y="1484"/>
                </a:lnTo>
                <a:lnTo>
                  <a:pt x="878" y="1476"/>
                </a:lnTo>
                <a:lnTo>
                  <a:pt x="866" y="1466"/>
                </a:lnTo>
                <a:lnTo>
                  <a:pt x="862" y="1460"/>
                </a:lnTo>
                <a:lnTo>
                  <a:pt x="858" y="1454"/>
                </a:lnTo>
                <a:lnTo>
                  <a:pt x="856" y="1448"/>
                </a:lnTo>
                <a:lnTo>
                  <a:pt x="856" y="1444"/>
                </a:lnTo>
                <a:lnTo>
                  <a:pt x="856" y="1442"/>
                </a:lnTo>
                <a:lnTo>
                  <a:pt x="854" y="1438"/>
                </a:lnTo>
                <a:lnTo>
                  <a:pt x="854" y="1436"/>
                </a:lnTo>
                <a:lnTo>
                  <a:pt x="854" y="1430"/>
                </a:lnTo>
                <a:lnTo>
                  <a:pt x="854" y="1426"/>
                </a:lnTo>
                <a:lnTo>
                  <a:pt x="856" y="1424"/>
                </a:lnTo>
                <a:lnTo>
                  <a:pt x="856" y="1422"/>
                </a:lnTo>
                <a:lnTo>
                  <a:pt x="856" y="1420"/>
                </a:lnTo>
                <a:lnTo>
                  <a:pt x="858" y="1418"/>
                </a:lnTo>
                <a:lnTo>
                  <a:pt x="860" y="1416"/>
                </a:lnTo>
                <a:lnTo>
                  <a:pt x="862" y="1414"/>
                </a:lnTo>
                <a:lnTo>
                  <a:pt x="862" y="1412"/>
                </a:lnTo>
                <a:lnTo>
                  <a:pt x="864" y="1410"/>
                </a:lnTo>
                <a:lnTo>
                  <a:pt x="866" y="1410"/>
                </a:lnTo>
                <a:lnTo>
                  <a:pt x="870" y="1406"/>
                </a:lnTo>
                <a:lnTo>
                  <a:pt x="874" y="1402"/>
                </a:lnTo>
                <a:lnTo>
                  <a:pt x="876" y="1402"/>
                </a:lnTo>
                <a:lnTo>
                  <a:pt x="880" y="1400"/>
                </a:lnTo>
                <a:lnTo>
                  <a:pt x="882" y="1398"/>
                </a:lnTo>
                <a:lnTo>
                  <a:pt x="884" y="1398"/>
                </a:lnTo>
                <a:lnTo>
                  <a:pt x="886" y="1396"/>
                </a:lnTo>
                <a:lnTo>
                  <a:pt x="890" y="1394"/>
                </a:lnTo>
                <a:lnTo>
                  <a:pt x="892" y="1394"/>
                </a:lnTo>
                <a:lnTo>
                  <a:pt x="894" y="1392"/>
                </a:lnTo>
                <a:lnTo>
                  <a:pt x="906" y="1388"/>
                </a:lnTo>
                <a:lnTo>
                  <a:pt x="908" y="1388"/>
                </a:lnTo>
                <a:lnTo>
                  <a:pt x="912" y="1386"/>
                </a:lnTo>
                <a:lnTo>
                  <a:pt x="1200" y="1386"/>
                </a:lnTo>
                <a:lnTo>
                  <a:pt x="1200" y="1384"/>
                </a:lnTo>
                <a:lnTo>
                  <a:pt x="1600" y="694"/>
                </a:lnTo>
                <a:lnTo>
                  <a:pt x="1200" y="0"/>
                </a:lnTo>
                <a:close/>
              </a:path>
            </a:pathLst>
          </a:custGeom>
          <a:solidFill>
            <a:srgbClr val="FBFB37"/>
          </a:solidFill>
          <a:ln w="38100" cap="flat" cmpd="sng">
            <a:solidFill>
              <a:srgbClr val="5F5F5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4067175" y="2205038"/>
            <a:ext cx="1368425" cy="3698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Calibri" pitchFamily="34" charset="0"/>
              </a:rPr>
              <a:t>Education</a:t>
            </a:r>
          </a:p>
        </p:txBody>
      </p:sp>
      <p:sp>
        <p:nvSpPr>
          <p:cNvPr id="4107" name="Text Box 10"/>
          <p:cNvSpPr txBox="1">
            <a:spLocks noChangeArrowheads="1"/>
          </p:cNvSpPr>
          <p:nvPr/>
        </p:nvSpPr>
        <p:spPr bwMode="auto">
          <a:xfrm>
            <a:off x="2465476" y="2924175"/>
            <a:ext cx="1452384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rgbClr val="000000"/>
                </a:solidFill>
                <a:latin typeface="Calibri" pitchFamily="34" charset="0"/>
              </a:rPr>
              <a:t>Employment </a:t>
            </a:r>
          </a:p>
          <a:p>
            <a:pPr algn="ctr"/>
            <a:r>
              <a:rPr lang="en-GB" b="1" dirty="0" smtClean="0">
                <a:solidFill>
                  <a:srgbClr val="000000"/>
                </a:solidFill>
                <a:latin typeface="Calibri" pitchFamily="34" charset="0"/>
              </a:rPr>
              <a:t>and Business</a:t>
            </a:r>
            <a:endParaRPr lang="en-GB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8" name="Text Box 11"/>
          <p:cNvSpPr txBox="1">
            <a:spLocks noChangeArrowheads="1"/>
          </p:cNvSpPr>
          <p:nvPr/>
        </p:nvSpPr>
        <p:spPr bwMode="auto">
          <a:xfrm>
            <a:off x="5705475" y="4884738"/>
            <a:ext cx="1411288" cy="6461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Calibri" pitchFamily="34" charset="0"/>
              </a:rPr>
              <a:t>Holidays and</a:t>
            </a:r>
          </a:p>
          <a:p>
            <a:pPr algn="ctr"/>
            <a:r>
              <a:rPr lang="en-GB" b="1" dirty="0">
                <a:solidFill>
                  <a:srgbClr val="000000"/>
                </a:solidFill>
                <a:latin typeface="Calibri" pitchFamily="34" charset="0"/>
              </a:rPr>
              <a:t>Recreation</a:t>
            </a:r>
          </a:p>
        </p:txBody>
      </p:sp>
      <p:sp>
        <p:nvSpPr>
          <p:cNvPr id="4110" name="Text Box 13"/>
          <p:cNvSpPr txBox="1">
            <a:spLocks noChangeArrowheads="1"/>
          </p:cNvSpPr>
          <p:nvPr/>
        </p:nvSpPr>
        <p:spPr bwMode="auto">
          <a:xfrm>
            <a:off x="2632692" y="4884738"/>
            <a:ext cx="1224310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rgbClr val="000000"/>
                </a:solidFill>
                <a:latin typeface="Calibri" pitchFamily="34" charset="0"/>
              </a:rPr>
              <a:t>Medical </a:t>
            </a:r>
          </a:p>
          <a:p>
            <a:pPr algn="ctr"/>
            <a:r>
              <a:rPr lang="en-GB" b="1" dirty="0" smtClean="0">
                <a:solidFill>
                  <a:srgbClr val="000000"/>
                </a:solidFill>
                <a:latin typeface="Calibri" pitchFamily="34" charset="0"/>
              </a:rPr>
              <a:t>Equipment</a:t>
            </a:r>
            <a:endParaRPr lang="en-GB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1" name="Text Box 14"/>
          <p:cNvSpPr txBox="1">
            <a:spLocks noChangeArrowheads="1"/>
          </p:cNvSpPr>
          <p:nvPr/>
        </p:nvSpPr>
        <p:spPr bwMode="auto">
          <a:xfrm>
            <a:off x="4124759" y="5661025"/>
            <a:ext cx="1400896" cy="92333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Calibri" pitchFamily="34" charset="0"/>
              </a:rPr>
              <a:t>Housing </a:t>
            </a:r>
            <a:endParaRPr lang="en-GB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  <a:latin typeface="Calibri" pitchFamily="34" charset="0"/>
              </a:rPr>
              <a:t>Adaptations </a:t>
            </a:r>
            <a:endParaRPr lang="en-GB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en-GB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2" name="Text Box 15"/>
          <p:cNvSpPr txBox="1">
            <a:spLocks noChangeArrowheads="1"/>
          </p:cNvSpPr>
          <p:nvPr/>
        </p:nvSpPr>
        <p:spPr bwMode="auto">
          <a:xfrm>
            <a:off x="3851920" y="3861048"/>
            <a:ext cx="1751013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</a:rPr>
              <a:t>Essential</a:t>
            </a:r>
          </a:p>
          <a:p>
            <a:pPr algn="ctr"/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</a:rPr>
              <a:t>Items</a:t>
            </a:r>
            <a:endParaRPr lang="en-GB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" name="Rectangle 17"/>
          <p:cNvSpPr txBox="1">
            <a:spLocks noChangeArrowheads="1"/>
          </p:cNvSpPr>
          <p:nvPr/>
        </p:nvSpPr>
        <p:spPr>
          <a:xfrm>
            <a:off x="755576" y="404664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GB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3528" y="188640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796136" y="314096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Disability Equipment</a:t>
            </a:r>
            <a:endParaRPr lang="en-GB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11188" y="476250"/>
            <a:ext cx="8147050" cy="1143000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EF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Criteria</a:t>
            </a:r>
            <a:r>
              <a:rPr kumimoji="0" lang="en-GB" sz="4800" b="1" i="0" u="none" strike="noStrike" kern="1200" cap="none" spc="0" normalizeH="0" noProof="0" dirty="0" smtClean="0">
                <a:ln>
                  <a:noFill/>
                </a:ln>
                <a:solidFill>
                  <a:srgbClr val="182EF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for Grants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rgbClr val="182EFA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692275" y="1916113"/>
            <a:ext cx="6994525" cy="4608512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800" b="1" dirty="0" smtClean="0">
                <a:latin typeface="+mn-lt"/>
              </a:rPr>
              <a:t>This might depend on your: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Disability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800" dirty="0" smtClean="0">
                <a:latin typeface="+mn-lt"/>
              </a:rPr>
              <a:t>Age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Gender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800" dirty="0" smtClean="0">
                <a:latin typeface="+mn-lt"/>
              </a:rPr>
              <a:t>Religion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Where you live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800" dirty="0" smtClean="0">
                <a:latin typeface="+mn-lt"/>
              </a:rPr>
              <a:t>How much you earn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Your profession or parent’s profession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313" y="188913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67544" y="260648"/>
            <a:ext cx="8353425" cy="1143000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dirty="0" smtClean="0">
                <a:solidFill>
                  <a:srgbClr val="182EFA"/>
                </a:solidFill>
                <a:latin typeface="+mn-lt"/>
                <a:ea typeface="+mj-ea"/>
                <a:cs typeface="+mj-cs"/>
              </a:rPr>
              <a:t>What information to provide</a:t>
            </a:r>
            <a:r>
              <a:rPr lang="en-GB" sz="4400" b="1" dirty="0" smtClean="0">
                <a:solidFill>
                  <a:srgbClr val="182EFA"/>
                </a:solidFill>
                <a:latin typeface="+mn-lt"/>
                <a:ea typeface="+mj-ea"/>
                <a:cs typeface="+mj-cs"/>
              </a:rPr>
              <a:t>?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rgbClr val="182EFA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Rectangle 17"/>
          <p:cNvSpPr txBox="1">
            <a:spLocks noChangeArrowheads="1"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GB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5288" y="188913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19672" y="1628800"/>
            <a:ext cx="712879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+mn-lt"/>
              </a:rPr>
              <a:t>All charities will need:</a:t>
            </a:r>
          </a:p>
          <a:p>
            <a:endParaRPr lang="en-GB" sz="2400" dirty="0" smtClean="0">
              <a:latin typeface="+mn-lt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400" dirty="0" smtClean="0">
                <a:latin typeface="+mn-lt"/>
              </a:rPr>
              <a:t>  The </a:t>
            </a:r>
            <a:r>
              <a:rPr lang="en-GB" sz="2400" dirty="0" smtClean="0">
                <a:latin typeface="+mn-lt"/>
              </a:rPr>
              <a:t>name of the </a:t>
            </a:r>
            <a:r>
              <a:rPr lang="en-GB" sz="2400" dirty="0" smtClean="0">
                <a:latin typeface="+mn-lt"/>
              </a:rPr>
              <a:t>beneficiary</a:t>
            </a:r>
          </a:p>
          <a:p>
            <a:pPr lvl="0"/>
            <a:endParaRPr lang="en-GB" sz="2400" dirty="0" smtClean="0">
              <a:latin typeface="+mn-lt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400" dirty="0" smtClean="0">
                <a:latin typeface="+mn-lt"/>
              </a:rPr>
              <a:t>  The </a:t>
            </a:r>
            <a:r>
              <a:rPr lang="en-GB" sz="2400" dirty="0" smtClean="0">
                <a:latin typeface="+mn-lt"/>
              </a:rPr>
              <a:t>beneficiary’s contact </a:t>
            </a:r>
            <a:r>
              <a:rPr lang="en-GB" sz="2400" dirty="0" smtClean="0">
                <a:latin typeface="+mn-lt"/>
              </a:rPr>
              <a:t>details</a:t>
            </a:r>
          </a:p>
          <a:p>
            <a:pPr lvl="0">
              <a:buFont typeface="Arial" pitchFamily="34" charset="0"/>
              <a:buChar char="•"/>
            </a:pPr>
            <a:endParaRPr lang="en-GB" sz="2400" dirty="0" smtClean="0">
              <a:latin typeface="+mn-lt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400" dirty="0" smtClean="0">
                <a:latin typeface="+mn-lt"/>
              </a:rPr>
              <a:t>  Information about the </a:t>
            </a:r>
            <a:r>
              <a:rPr lang="en-GB" sz="2400" dirty="0" smtClean="0">
                <a:latin typeface="+mn-lt"/>
              </a:rPr>
              <a:t>disability or </a:t>
            </a:r>
            <a:r>
              <a:rPr lang="en-GB" sz="2400" dirty="0" smtClean="0">
                <a:latin typeface="+mn-lt"/>
              </a:rPr>
              <a:t>additional needs</a:t>
            </a:r>
            <a:endParaRPr lang="en-GB" sz="2400" dirty="0" smtClean="0">
              <a:latin typeface="+mn-lt"/>
            </a:endParaRPr>
          </a:p>
          <a:p>
            <a:pPr lvl="0"/>
            <a:r>
              <a:rPr lang="en-GB" sz="2400" dirty="0" smtClean="0">
                <a:latin typeface="+mn-lt"/>
              </a:rPr>
              <a:t> </a:t>
            </a:r>
          </a:p>
          <a:p>
            <a:pPr lvl="0">
              <a:buFont typeface="Arial" pitchFamily="34" charset="0"/>
              <a:buChar char="•"/>
            </a:pPr>
            <a:r>
              <a:rPr lang="en-GB" sz="2400" dirty="0" smtClean="0">
                <a:latin typeface="+mn-lt"/>
              </a:rPr>
              <a:t> </a:t>
            </a:r>
            <a:r>
              <a:rPr lang="en-GB" sz="2400" dirty="0" smtClean="0">
                <a:latin typeface="+mn-lt"/>
              </a:rPr>
              <a:t> Details of what is need </a:t>
            </a:r>
            <a:r>
              <a:rPr lang="en-GB" sz="2400" dirty="0" smtClean="0">
                <a:latin typeface="+mn-lt"/>
              </a:rPr>
              <a:t>and why </a:t>
            </a:r>
            <a:r>
              <a:rPr lang="en-GB" sz="2400" dirty="0" smtClean="0">
                <a:latin typeface="+mn-lt"/>
              </a:rPr>
              <a:t>it’s needed</a:t>
            </a:r>
          </a:p>
          <a:p>
            <a:pPr lvl="0"/>
            <a:endParaRPr lang="en-GB" sz="2400" b="1" dirty="0" smtClean="0">
              <a:latin typeface="+mn-lt"/>
            </a:endParaRPr>
          </a:p>
          <a:p>
            <a:pPr lvl="0"/>
            <a:r>
              <a:rPr lang="en-GB" sz="2400" b="1" dirty="0" smtClean="0">
                <a:latin typeface="+mn-lt"/>
              </a:rPr>
              <a:t>They might also ask for:</a:t>
            </a:r>
          </a:p>
          <a:p>
            <a:pPr lvl="0"/>
            <a:endParaRPr lang="en-GB" sz="2400" dirty="0" smtClean="0">
              <a:latin typeface="+mn-lt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400" dirty="0" smtClean="0">
                <a:latin typeface="+mn-lt"/>
              </a:rPr>
              <a:t>  Financial Information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 bwMode="auto">
          <a:xfrm>
            <a:off x="467544" y="404664"/>
            <a:ext cx="8353425" cy="1143000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noProof="0" dirty="0" smtClean="0">
                <a:solidFill>
                  <a:srgbClr val="182EFA"/>
                </a:solidFill>
                <a:latin typeface="+mn-lt"/>
                <a:ea typeface="+mj-ea"/>
                <a:cs typeface="+mj-cs"/>
              </a:rPr>
              <a:t>Grant Checklist 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srgbClr val="182EFA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7"/>
          <p:cNvSpPr txBox="1">
            <a:spLocks noChangeArrowheads="1"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GB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188640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63688" y="1916832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691680" y="1844824"/>
            <a:ext cx="69847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Do......</a:t>
            </a:r>
          </a:p>
          <a:p>
            <a:endParaRPr lang="en-GB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+mn-lt"/>
              </a:rPr>
              <a:t>  Check that the charity or trust can meet your need</a:t>
            </a:r>
          </a:p>
          <a:p>
            <a:endParaRPr lang="en-GB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+mn-lt"/>
              </a:rPr>
              <a:t>  Check that you meet the charity’s funding criteria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+mn-lt"/>
              </a:rPr>
              <a:t>  Describe what you need and why you need it</a:t>
            </a:r>
          </a:p>
          <a:p>
            <a:endParaRPr lang="en-GB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+mn-lt"/>
              </a:rPr>
              <a:t>  Include professional’s name to support application</a:t>
            </a:r>
          </a:p>
          <a:p>
            <a:endParaRPr lang="en-GB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+mn-lt"/>
              </a:rPr>
              <a:t>  Attach quotations if required</a:t>
            </a:r>
          </a:p>
          <a:p>
            <a:endParaRPr lang="en-GB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+mn-lt"/>
              </a:rPr>
              <a:t>  Provide details of money received from fundraising or other charities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+mn-lt"/>
              </a:rPr>
              <a:t>  Be patient – it take time to apply for grants</a:t>
            </a:r>
            <a:endParaRPr lang="en-GB" dirty="0">
              <a:latin typeface="+mn-lt"/>
            </a:endParaRPr>
          </a:p>
        </p:txBody>
      </p:sp>
      <p:pic>
        <p:nvPicPr>
          <p:cNvPr id="10" name="Picture 9" descr="thumbs-up-thumbs-down.jpg"/>
          <p:cNvPicPr>
            <a:picLocks noChangeAspect="1"/>
          </p:cNvPicPr>
          <p:nvPr/>
        </p:nvPicPr>
        <p:blipFill>
          <a:blip r:embed="rId2" cstate="print"/>
          <a:srcRect l="51309" t="15203" r="4169" b="13156"/>
          <a:stretch>
            <a:fillRect/>
          </a:stretch>
        </p:blipFill>
        <p:spPr>
          <a:xfrm>
            <a:off x="7164288" y="2852936"/>
            <a:ext cx="1440160" cy="1482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  <a:ln w="57150">
            <a:solidFill>
              <a:srgbClr val="92D050"/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6600" b="1" dirty="0" smtClean="0">
                <a:solidFill>
                  <a:srgbClr val="182EFA"/>
                </a:solidFill>
                <a:latin typeface="+mn-lt"/>
                <a:cs typeface="Tahoma" pitchFamily="34" charset="0"/>
              </a:rPr>
              <a:t>       </a:t>
            </a:r>
            <a:r>
              <a:rPr lang="en-GB" sz="4900" b="1" dirty="0" smtClean="0">
                <a:solidFill>
                  <a:srgbClr val="182EFA"/>
                </a:solidFill>
                <a:latin typeface="+mn-lt"/>
                <a:cs typeface="Tahoma" pitchFamily="34" charset="0"/>
              </a:rPr>
              <a:t>Grant Checklist</a:t>
            </a:r>
            <a:endParaRPr lang="en-US" sz="6600" b="1" dirty="0" smtClean="0">
              <a:solidFill>
                <a:srgbClr val="182EFA"/>
              </a:solidFill>
              <a:latin typeface="+mn-lt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288" y="188913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35696" y="1988840"/>
            <a:ext cx="676875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n-lt"/>
              </a:rPr>
              <a:t>Don’t.....</a:t>
            </a:r>
          </a:p>
          <a:p>
            <a:endParaRPr lang="en-GB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  Ask for more than you need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 </a:t>
            </a:r>
            <a:r>
              <a:rPr lang="en-GB" sz="2000" dirty="0" smtClean="0">
                <a:latin typeface="+mn-lt"/>
              </a:rPr>
              <a:t> Be repetitive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  Be inconsistent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  Use Jargon in your application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  Get angry if you are refused funding  - check the reasons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2" name="Picture 11" descr="thumbs-up-thumbs-down.jpg"/>
          <p:cNvPicPr>
            <a:picLocks noChangeAspect="1"/>
          </p:cNvPicPr>
          <p:nvPr/>
        </p:nvPicPr>
        <p:blipFill>
          <a:blip r:embed="rId2" cstate="print"/>
          <a:srcRect l="4169" t="15203" r="51309" b="15203"/>
          <a:stretch>
            <a:fillRect/>
          </a:stretch>
        </p:blipFill>
        <p:spPr>
          <a:xfrm>
            <a:off x="6804248" y="2708920"/>
            <a:ext cx="1656184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229600" cy="1143000"/>
          </a:xfrm>
          <a:ln w="57150">
            <a:solidFill>
              <a:srgbClr val="92D050"/>
            </a:solidFill>
          </a:ln>
        </p:spPr>
        <p:txBody>
          <a:bodyPr/>
          <a:lstStyle/>
          <a:p>
            <a:r>
              <a:rPr lang="en-GB" sz="6600" b="1" dirty="0" smtClean="0">
                <a:solidFill>
                  <a:srgbClr val="182EFA"/>
                </a:solidFill>
              </a:rPr>
              <a:t>   Any Questions?</a:t>
            </a:r>
            <a:endParaRPr lang="en-US" sz="6600" b="1" dirty="0" smtClean="0">
              <a:solidFill>
                <a:srgbClr val="182EFA"/>
              </a:solidFill>
            </a:endParaRPr>
          </a:p>
        </p:txBody>
      </p:sp>
      <p:pic>
        <p:nvPicPr>
          <p:cNvPr id="6147" name="Picture 2" descr="http://news.makemeheal.com/images/question-m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1844675"/>
            <a:ext cx="37433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68313" y="188913"/>
            <a:ext cx="1008062" cy="645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235</Words>
  <Application>Microsoft Office PowerPoint</Application>
  <PresentationFormat>On-screen Show (4:3)</PresentationFormat>
  <Paragraphs>92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        Who provides Grants?</vt:lpstr>
      <vt:lpstr>Slide 3</vt:lpstr>
      <vt:lpstr>       What can be funded?  </vt:lpstr>
      <vt:lpstr>Slide 5</vt:lpstr>
      <vt:lpstr>Slide 6</vt:lpstr>
      <vt:lpstr>Slide 7</vt:lpstr>
      <vt:lpstr>       Grant Checklist</vt:lpstr>
      <vt:lpstr>   Any 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julia f tyrrell</dc:creator>
  <cp:lastModifiedBy>Julia</cp:lastModifiedBy>
  <cp:revision>56</cp:revision>
  <dcterms:created xsi:type="dcterms:W3CDTF">2010-11-17T14:14:21Z</dcterms:created>
  <dcterms:modified xsi:type="dcterms:W3CDTF">2017-03-23T16:25:09Z</dcterms:modified>
</cp:coreProperties>
</file>